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430" r:id="rId3"/>
    <p:sldId id="402" r:id="rId5"/>
    <p:sldId id="441" r:id="rId6"/>
    <p:sldId id="443" r:id="rId7"/>
    <p:sldId id="437" r:id="rId8"/>
    <p:sldId id="448" r:id="rId9"/>
    <p:sldId id="449" r:id="rId10"/>
    <p:sldId id="451" r:id="rId11"/>
    <p:sldId id="452" r:id="rId12"/>
    <p:sldId id="453" r:id="rId13"/>
    <p:sldId id="431" r:id="rId14"/>
    <p:sldId id="400" r:id="rId15"/>
    <p:sldId id="404" r:id="rId16"/>
    <p:sldId id="432" r:id="rId17"/>
    <p:sldId id="455" r:id="rId18"/>
    <p:sldId id="403" r:id="rId19"/>
    <p:sldId id="444" r:id="rId20"/>
    <p:sldId id="456" r:id="rId21"/>
    <p:sldId id="408" r:id="rId22"/>
    <p:sldId id="412" r:id="rId23"/>
    <p:sldId id="457" r:id="rId24"/>
    <p:sldId id="405" r:id="rId25"/>
    <p:sldId id="409" r:id="rId26"/>
    <p:sldId id="406" r:id="rId27"/>
    <p:sldId id="433" r:id="rId28"/>
    <p:sldId id="445" r:id="rId29"/>
    <p:sldId id="407" r:id="rId30"/>
    <p:sldId id="468" r:id="rId31"/>
    <p:sldId id="469" r:id="rId32"/>
    <p:sldId id="434" r:id="rId33"/>
    <p:sldId id="460" r:id="rId34"/>
    <p:sldId id="461" r:id="rId35"/>
    <p:sldId id="462" r:id="rId36"/>
    <p:sldId id="463" r:id="rId37"/>
    <p:sldId id="435" r:id="rId38"/>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微软雅黑" panose="020B0503020204020204" pitchFamily="34" charset="-122"/>
      <p:regular r:id="rId46"/>
    </p:embeddedFont>
    <p:embeddedFont>
      <p:font typeface="Impact" panose="020B0806030902050204" pitchFamily="34" charset="0"/>
      <p:regular r:id="rId47"/>
    </p:embeddedFont>
  </p:embeddedFontLst>
  <p:custDataLst>
    <p:tags r:id="rId4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C1"/>
    <a:srgbClr val="00B0F0"/>
    <a:srgbClr val="0070C0"/>
    <a:srgbClr val="01B0F1"/>
    <a:srgbClr val="169BFE"/>
    <a:srgbClr val="0170C0"/>
    <a:srgbClr val="2897CE"/>
    <a:srgbClr val="54AFDE"/>
    <a:srgbClr val="0DBBF1"/>
    <a:srgbClr val="0170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2" autoAdjust="0"/>
    <p:restoredTop sz="96327" autoAdjust="0"/>
  </p:normalViewPr>
  <p:slideViewPr>
    <p:cSldViewPr showGuides="1">
      <p:cViewPr varScale="1">
        <p:scale>
          <a:sx n="127" d="100"/>
          <a:sy n="127" d="100"/>
        </p:scale>
        <p:origin x="108" y="544"/>
      </p:cViewPr>
      <p:guideLst>
        <p:guide orient="horz" pos="1620"/>
        <p:guide pos="532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00" d="100"/>
        <a:sy n="200" d="100"/>
      </p:scale>
      <p:origin x="0" y="-21228"/>
    </p:cViewPr>
  </p:sorterViewPr>
  <p:notesViewPr>
    <p:cSldViewPr snapToGrid="0" snapToObjects="1">
      <p:cViewPr>
        <p:scale>
          <a:sx n="187" d="100"/>
          <a:sy n="187" d="100"/>
        </p:scale>
        <p:origin x="-1920" y="248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84.xml"/><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rgbClr val="0070C0"/>
            </a:solidFill>
          </c:spPr>
          <c:invertIfNegative val="0"/>
          <c:dPt>
            <c:idx val="0"/>
            <c:invertIfNegative val="0"/>
            <c:bubble3D val="0"/>
          </c:dPt>
          <c:dPt>
            <c:idx val="1"/>
            <c:invertIfNegative val="0"/>
            <c:bubble3D val="0"/>
          </c:dPt>
          <c:dPt>
            <c:idx val="2"/>
            <c:invertIfNegative val="0"/>
            <c:bubble3D val="0"/>
          </c:dPt>
          <c:dLbls>
            <c:delete val="1"/>
          </c:dLbls>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列2</c:v>
                </c:pt>
              </c:strCache>
            </c:strRef>
          </c:tx>
          <c:spPr>
            <a:solidFill>
              <a:srgbClr val="00B0F0"/>
            </a:solidFill>
          </c:spPr>
          <c:invertIfNegative val="0"/>
          <c:dLbls>
            <c:delete val="1"/>
          </c:dLbls>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列3</c:v>
                </c:pt>
              </c:strCache>
            </c:strRef>
          </c:tx>
          <c:spPr>
            <a:solidFill>
              <a:srgbClr val="0070C0"/>
            </a:solidFill>
          </c:spPr>
          <c:invertIfNegative val="0"/>
          <c:dLbls>
            <c:delete val="1"/>
          </c:dLbls>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dLbls>
        <c:gapWidth val="150"/>
        <c:axId val="909740472"/>
        <c:axId val="909741256"/>
      </c:barChart>
      <c:catAx>
        <c:axId val="909740472"/>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p>
        </c:txPr>
        <c:crossAx val="909741256"/>
        <c:crosses val="autoZero"/>
        <c:auto val="1"/>
        <c:lblAlgn val="ctr"/>
        <c:lblOffset val="100"/>
        <c:noMultiLvlLbl val="0"/>
      </c:catAx>
      <c:valAx>
        <c:axId val="909741256"/>
        <c:scaling>
          <c:orientation val="minMax"/>
        </c:scaling>
        <c:delete val="1"/>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p>
        </c:txPr>
        <c:crossAx val="909740472"/>
        <c:crosses val="autoZero"/>
        <c:crossBetween val="between"/>
      </c:valAx>
      <c:spPr>
        <a:noFill/>
        <a:ln>
          <a:noFill/>
        </a:ln>
        <a:effectLst/>
      </c:spPr>
    </c:plotArea>
    <c:plotVisOnly val="1"/>
    <c:dispBlanksAs val="gap"/>
    <c:showDLblsOverMax val="0"/>
    <c:extLst>
      <c:ext uri="{0b15fc19-7d7d-44ad-8c2d-2c3a37ce22c3}">
        <chartProps xmlns="https://web.wps.cn/et/2018/main" chartId="{e7fb5fb8-0c06-4df0-bbff-651341f80d91}"/>
      </c:ext>
    </c:extLst>
  </c:chart>
  <c:txPr>
    <a:bodyPr/>
    <a:lstStyle/>
    <a:p>
      <a:pPr>
        <a:defRPr lang="zh-CN" sz="1800">
          <a:latin typeface="+mn-lt"/>
          <a:ea typeface="+mn-ea"/>
          <a:cs typeface="+mn-ea"/>
          <a:sym typeface="+mn-lt"/>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p:spPr>
      </p:sp>
      <p:sp>
        <p:nvSpPr>
          <p:cNvPr id="62467" name="备注占位符 2"/>
          <p:cNvSpPr>
            <a:spLocks noGrp="1"/>
          </p:cNvSpPr>
          <p:nvPr>
            <p:ph type="body" idx="1"/>
          </p:nvPr>
        </p:nvSpPr>
        <p:spPr bwMode="auto">
          <a:noFill/>
        </p:spPr>
        <p:txBody>
          <a:bodyPr/>
          <a:lstStyle/>
          <a:p>
            <a:pPr>
              <a:spcBef>
                <a:spcPct val="0"/>
              </a:spcBef>
            </a:pPr>
            <a:endParaRPr lang="zh-CN" altLang="en-US">
              <a:latin typeface="Calibri" panose="020F0502020204030204" pitchFamily="34" charset="0"/>
              <a:ea typeface="宋体" panose="02010600030101010101" pitchFamily="2" charset="-122"/>
            </a:endParaRPr>
          </a:p>
        </p:txBody>
      </p:sp>
      <p:sp>
        <p:nvSpPr>
          <p:cNvPr id="62468" name="灯片编号占位符 3"/>
          <p:cNvSpPr>
            <a:spLocks noGrp="1"/>
          </p:cNvSpPr>
          <p:nvPr>
            <p:ph type="sldNum" sz="quarter" idx="5"/>
          </p:nvPr>
        </p:nvSpPr>
        <p:spPr bwMode="auto">
          <a:noFill/>
        </p:spPr>
        <p:txBody>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D63545F-E4B4-D047-BE13-2A9C43D2DBAF}"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9F2BE-DE9F-4B8C-AB04-BD0998E5439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17.png"/><Relationship Id="rId2" Type="http://schemas.microsoft.com/office/2007/relationships/hdphoto" Target="../media/image16.wdp"/><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23.jpeg"/><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jpeg"/></Relationships>
</file>

<file path=ppt/slides/_rels/slide35.xml.rels><?xml version="1.0" encoding="UTF-8" standalone="yes"?>
<Relationships xmlns="http://schemas.openxmlformats.org/package/2006/relationships"><Relationship Id="rId9" Type="http://schemas.openxmlformats.org/officeDocument/2006/relationships/tags" Target="../tags/tag9.xml"/><Relationship Id="rId85" Type="http://schemas.openxmlformats.org/officeDocument/2006/relationships/notesSlide" Target="../notesSlides/notesSlide35.xml"/><Relationship Id="rId84" Type="http://schemas.openxmlformats.org/officeDocument/2006/relationships/slideLayout" Target="../slideLayouts/slideLayout1.xml"/><Relationship Id="rId83" Type="http://schemas.openxmlformats.org/officeDocument/2006/relationships/tags" Target="../tags/tag83.xml"/><Relationship Id="rId82" Type="http://schemas.openxmlformats.org/officeDocument/2006/relationships/tags" Target="../tags/tag82.xml"/><Relationship Id="rId81" Type="http://schemas.openxmlformats.org/officeDocument/2006/relationships/tags" Target="../tags/tag81.xml"/><Relationship Id="rId80" Type="http://schemas.openxmlformats.org/officeDocument/2006/relationships/tags" Target="../tags/tag80.xml"/><Relationship Id="rId8" Type="http://schemas.openxmlformats.org/officeDocument/2006/relationships/tags" Target="../tags/tag8.xml"/><Relationship Id="rId79" Type="http://schemas.openxmlformats.org/officeDocument/2006/relationships/tags" Target="../tags/tag79.xml"/><Relationship Id="rId78" Type="http://schemas.openxmlformats.org/officeDocument/2006/relationships/tags" Target="../tags/tag78.xml"/><Relationship Id="rId77" Type="http://schemas.openxmlformats.org/officeDocument/2006/relationships/tags" Target="../tags/tag77.xml"/><Relationship Id="rId76" Type="http://schemas.openxmlformats.org/officeDocument/2006/relationships/tags" Target="../tags/tag76.xml"/><Relationship Id="rId75" Type="http://schemas.openxmlformats.org/officeDocument/2006/relationships/tags" Target="../tags/tag75.xml"/><Relationship Id="rId74" Type="http://schemas.openxmlformats.org/officeDocument/2006/relationships/tags" Target="../tags/tag74.xml"/><Relationship Id="rId73" Type="http://schemas.openxmlformats.org/officeDocument/2006/relationships/tags" Target="../tags/tag73.xml"/><Relationship Id="rId72" Type="http://schemas.openxmlformats.org/officeDocument/2006/relationships/tags" Target="../tags/tag72.xml"/><Relationship Id="rId71" Type="http://schemas.openxmlformats.org/officeDocument/2006/relationships/tags" Target="../tags/tag71.xml"/><Relationship Id="rId70" Type="http://schemas.openxmlformats.org/officeDocument/2006/relationships/tags" Target="../tags/tag70.xml"/><Relationship Id="rId7" Type="http://schemas.openxmlformats.org/officeDocument/2006/relationships/tags" Target="../tags/tag7.xml"/><Relationship Id="rId69" Type="http://schemas.openxmlformats.org/officeDocument/2006/relationships/tags" Target="../tags/tag69.xml"/><Relationship Id="rId68" Type="http://schemas.openxmlformats.org/officeDocument/2006/relationships/tags" Target="../tags/tag68.xml"/><Relationship Id="rId67" Type="http://schemas.openxmlformats.org/officeDocument/2006/relationships/tags" Target="../tags/tag67.xml"/><Relationship Id="rId66" Type="http://schemas.openxmlformats.org/officeDocument/2006/relationships/tags" Target="../tags/tag66.xml"/><Relationship Id="rId65" Type="http://schemas.openxmlformats.org/officeDocument/2006/relationships/tags" Target="../tags/tag65.xml"/><Relationship Id="rId64" Type="http://schemas.openxmlformats.org/officeDocument/2006/relationships/tags" Target="../tags/tag64.xml"/><Relationship Id="rId63" Type="http://schemas.openxmlformats.org/officeDocument/2006/relationships/tags" Target="../tags/tag63.xml"/><Relationship Id="rId62" Type="http://schemas.openxmlformats.org/officeDocument/2006/relationships/tags" Target="../tags/tag62.xml"/><Relationship Id="rId61" Type="http://schemas.openxmlformats.org/officeDocument/2006/relationships/tags" Target="../tags/tag61.xml"/><Relationship Id="rId60" Type="http://schemas.openxmlformats.org/officeDocument/2006/relationships/tags" Target="../tags/tag60.xml"/><Relationship Id="rId6" Type="http://schemas.openxmlformats.org/officeDocument/2006/relationships/tags" Target="../tags/tag6.xml"/><Relationship Id="rId59" Type="http://schemas.openxmlformats.org/officeDocument/2006/relationships/tags" Target="../tags/tag59.xml"/><Relationship Id="rId58" Type="http://schemas.openxmlformats.org/officeDocument/2006/relationships/tags" Target="../tags/tag58.xml"/><Relationship Id="rId57" Type="http://schemas.openxmlformats.org/officeDocument/2006/relationships/tags" Target="../tags/tag57.xml"/><Relationship Id="rId56" Type="http://schemas.openxmlformats.org/officeDocument/2006/relationships/tags" Target="../tags/tag56.xml"/><Relationship Id="rId55" Type="http://schemas.openxmlformats.org/officeDocument/2006/relationships/tags" Target="../tags/tag55.xml"/><Relationship Id="rId54" Type="http://schemas.openxmlformats.org/officeDocument/2006/relationships/tags" Target="../tags/tag54.xml"/><Relationship Id="rId53" Type="http://schemas.openxmlformats.org/officeDocument/2006/relationships/tags" Target="../tags/tag53.xml"/><Relationship Id="rId52" Type="http://schemas.openxmlformats.org/officeDocument/2006/relationships/tags" Target="../tags/tag52.xml"/><Relationship Id="rId51" Type="http://schemas.openxmlformats.org/officeDocument/2006/relationships/tags" Target="../tags/tag51.xml"/><Relationship Id="rId50" Type="http://schemas.openxmlformats.org/officeDocument/2006/relationships/tags" Target="../tags/tag50.xml"/><Relationship Id="rId5" Type="http://schemas.openxmlformats.org/officeDocument/2006/relationships/tags" Target="../tags/tag5.xml"/><Relationship Id="rId49" Type="http://schemas.openxmlformats.org/officeDocument/2006/relationships/tags" Target="../tags/tag49.xml"/><Relationship Id="rId48" Type="http://schemas.openxmlformats.org/officeDocument/2006/relationships/tags" Target="../tags/tag48.xml"/><Relationship Id="rId47" Type="http://schemas.openxmlformats.org/officeDocument/2006/relationships/tags" Target="../tags/tag47.xml"/><Relationship Id="rId46" Type="http://schemas.openxmlformats.org/officeDocument/2006/relationships/tags" Target="../tags/tag46.xml"/><Relationship Id="rId45" Type="http://schemas.openxmlformats.org/officeDocument/2006/relationships/tags" Target="../tags/tag45.xml"/><Relationship Id="rId44" Type="http://schemas.openxmlformats.org/officeDocument/2006/relationships/tags" Target="../tags/tag44.xml"/><Relationship Id="rId43" Type="http://schemas.openxmlformats.org/officeDocument/2006/relationships/tags" Target="../tags/tag43.xml"/><Relationship Id="rId42" Type="http://schemas.openxmlformats.org/officeDocument/2006/relationships/tags" Target="../tags/tag42.xml"/><Relationship Id="rId41" Type="http://schemas.openxmlformats.org/officeDocument/2006/relationships/tags" Target="../tags/tag41.xml"/><Relationship Id="rId40" Type="http://schemas.openxmlformats.org/officeDocument/2006/relationships/tags" Target="../tags/tag40.xml"/><Relationship Id="rId4" Type="http://schemas.openxmlformats.org/officeDocument/2006/relationships/tags" Target="../tags/tag4.xml"/><Relationship Id="rId39" Type="http://schemas.openxmlformats.org/officeDocument/2006/relationships/tags" Target="../tags/tag39.xml"/><Relationship Id="rId38" Type="http://schemas.openxmlformats.org/officeDocument/2006/relationships/tags" Target="../tags/tag38.xml"/><Relationship Id="rId37" Type="http://schemas.openxmlformats.org/officeDocument/2006/relationships/tags" Target="../tags/tag37.xml"/><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85"/>
          <p:cNvSpPr txBox="1"/>
          <p:nvPr/>
        </p:nvSpPr>
        <p:spPr>
          <a:xfrm>
            <a:off x="4349876" y="3173430"/>
            <a:ext cx="4196983" cy="553998"/>
          </a:xfrm>
          <a:prstGeom prst="rect">
            <a:avLst/>
          </a:prstGeom>
          <a:noFill/>
        </p:spPr>
        <p:txBody>
          <a:bodyPr wrap="none" rtlCol="0">
            <a:spAutoFit/>
          </a:bodyPr>
          <a:lstStyle/>
          <a:p>
            <a:pPr algn="r"/>
            <a:r>
              <a:rPr lang="zh-CN" altLang="en-US" sz="3000" dirty="0">
                <a:solidFill>
                  <a:srgbClr val="044272"/>
                </a:solidFill>
                <a:latin typeface="+mn-lt"/>
                <a:ea typeface="+mn-ea"/>
                <a:cs typeface="+mn-ea"/>
                <a:sym typeface="+mn-lt"/>
              </a:rPr>
              <a:t>清新</a:t>
            </a:r>
            <a:r>
              <a:rPr lang="en-US" altLang="zh-CN" sz="3000" dirty="0">
                <a:solidFill>
                  <a:srgbClr val="044272"/>
                </a:solidFill>
                <a:latin typeface="+mn-lt"/>
                <a:ea typeface="+mn-ea"/>
                <a:cs typeface="+mn-ea"/>
                <a:sym typeface="+mn-lt"/>
              </a:rPr>
              <a:t>/</a:t>
            </a:r>
            <a:r>
              <a:rPr lang="zh-CN" altLang="en-US" sz="3000" dirty="0">
                <a:solidFill>
                  <a:srgbClr val="1171C6"/>
                </a:solidFill>
                <a:latin typeface="+mn-lt"/>
                <a:ea typeface="+mn-ea"/>
                <a:cs typeface="+mn-ea"/>
                <a:sym typeface="+mn-lt"/>
              </a:rPr>
              <a:t>工作汇报</a:t>
            </a:r>
            <a:r>
              <a:rPr lang="zh-CN" altLang="en-US" sz="3000" dirty="0">
                <a:solidFill>
                  <a:srgbClr val="006EC1"/>
                </a:solidFill>
                <a:latin typeface="+mn-lt"/>
                <a:ea typeface="+mn-ea"/>
                <a:cs typeface="+mn-ea"/>
                <a:sym typeface="+mn-lt"/>
              </a:rPr>
              <a:t>年</a:t>
            </a:r>
            <a:r>
              <a:rPr lang="zh-CN" altLang="en-US" sz="3000" dirty="0">
                <a:solidFill>
                  <a:srgbClr val="1171C6"/>
                </a:solidFill>
                <a:latin typeface="+mn-lt"/>
                <a:ea typeface="+mn-ea"/>
                <a:cs typeface="+mn-ea"/>
                <a:sym typeface="+mn-lt"/>
              </a:rPr>
              <a:t>终总结</a:t>
            </a:r>
            <a:endParaRPr lang="zh-CN" altLang="en-US" sz="3000" dirty="0">
              <a:solidFill>
                <a:srgbClr val="1171C6"/>
              </a:solidFill>
              <a:latin typeface="+mn-lt"/>
              <a:ea typeface="+mn-ea"/>
              <a:cs typeface="+mn-ea"/>
              <a:sym typeface="+mn-lt"/>
            </a:endParaRPr>
          </a:p>
        </p:txBody>
      </p:sp>
      <p:sp>
        <p:nvSpPr>
          <p:cNvPr id="87" name="文本框 86"/>
          <p:cNvSpPr txBox="1"/>
          <p:nvPr/>
        </p:nvSpPr>
        <p:spPr>
          <a:xfrm>
            <a:off x="6233405" y="3771785"/>
            <a:ext cx="2313454" cy="307777"/>
          </a:xfrm>
          <a:prstGeom prst="rect">
            <a:avLst/>
          </a:prstGeom>
          <a:noFill/>
        </p:spPr>
        <p:txBody>
          <a:bodyPr wrap="none" rtlCol="0">
            <a:spAutoFit/>
          </a:bodyPr>
          <a:lstStyle/>
          <a:p>
            <a:pPr algn="r"/>
            <a:r>
              <a:rPr lang="en-US" altLang="zh-CN" sz="1400" dirty="0">
                <a:solidFill>
                  <a:srgbClr val="010101"/>
                </a:solidFill>
                <a:latin typeface="+mn-lt"/>
                <a:ea typeface="+mn-ea"/>
                <a:cs typeface="+mn-ea"/>
                <a:sym typeface="+mn-lt"/>
              </a:rPr>
              <a:t>Click here to add your text.</a:t>
            </a:r>
            <a:endParaRPr lang="zh-CN" altLang="en-US" sz="1400" dirty="0">
              <a:solidFill>
                <a:srgbClr val="010101"/>
              </a:solidFill>
              <a:latin typeface="+mn-lt"/>
              <a:ea typeface="+mn-ea"/>
              <a:cs typeface="+mn-ea"/>
              <a:sym typeface="+mn-lt"/>
            </a:endParaRPr>
          </a:p>
        </p:txBody>
      </p:sp>
      <p:sp>
        <p:nvSpPr>
          <p:cNvPr id="88" name="文本框 87"/>
          <p:cNvSpPr txBox="1"/>
          <p:nvPr/>
        </p:nvSpPr>
        <p:spPr>
          <a:xfrm>
            <a:off x="6925902" y="4163659"/>
            <a:ext cx="1620957" cy="338554"/>
          </a:xfrm>
          <a:prstGeom prst="rect">
            <a:avLst/>
          </a:prstGeom>
          <a:noFill/>
        </p:spPr>
        <p:txBody>
          <a:bodyPr wrap="none" rtlCol="0">
            <a:spAutoFit/>
          </a:bodyPr>
          <a:lstStyle/>
          <a:p>
            <a:pPr algn="r"/>
            <a:r>
              <a:rPr lang="zh-CN" altLang="en-US" sz="1600" dirty="0">
                <a:solidFill>
                  <a:srgbClr val="3C8ECD"/>
                </a:solidFill>
                <a:latin typeface="+mn-lt"/>
                <a:ea typeface="+mn-ea"/>
                <a:cs typeface="+mn-ea"/>
                <a:sym typeface="+mn-lt"/>
              </a:rPr>
              <a:t>汇报人：大熊猫</a:t>
            </a:r>
            <a:endParaRPr lang="zh-CN" altLang="en-US" sz="1600" dirty="0">
              <a:solidFill>
                <a:srgbClr val="3C8ECD"/>
              </a:solidFill>
              <a:latin typeface="+mn-lt"/>
              <a:ea typeface="+mn-ea"/>
              <a:cs typeface="+mn-ea"/>
              <a:sym typeface="+mn-lt"/>
            </a:endParaRPr>
          </a:p>
        </p:txBody>
      </p:sp>
      <p:sp>
        <p:nvSpPr>
          <p:cNvPr id="3" name="文本框 2"/>
          <p:cNvSpPr txBox="1"/>
          <p:nvPr/>
        </p:nvSpPr>
        <p:spPr>
          <a:xfrm>
            <a:off x="6233405" y="1917689"/>
            <a:ext cx="2313454" cy="1323439"/>
          </a:xfrm>
          <a:prstGeom prst="rect">
            <a:avLst/>
          </a:prstGeom>
          <a:noFill/>
        </p:spPr>
        <p:txBody>
          <a:bodyPr wrap="none" rtlCol="0">
            <a:spAutoFit/>
          </a:bodyPr>
          <a:lstStyle/>
          <a:p>
            <a:r>
              <a:rPr lang="en-US" altLang="zh-CN" sz="8000" dirty="0">
                <a:solidFill>
                  <a:srgbClr val="006EC1"/>
                </a:solidFill>
                <a:latin typeface="Impact" panose="020B0806030902050204" pitchFamily="34" charset="0"/>
              </a:rPr>
              <a:t>2025</a:t>
            </a:r>
            <a:endParaRPr lang="zh-CN" altLang="en-US" sz="8000" dirty="0">
              <a:solidFill>
                <a:srgbClr val="006EC1"/>
              </a:solidFill>
              <a:latin typeface="Impact" panose="020B0806030902050204" pitchFamily="34" charset="0"/>
            </a:endParaRPr>
          </a:p>
        </p:txBody>
      </p:sp>
      <p:pic>
        <p:nvPicPr>
          <p:cNvPr id="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3707904" y="-884634"/>
            <a:ext cx="336542" cy="336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advTm="0">
        <p14:flythroug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6"/>
          <p:cNvSpPr/>
          <p:nvPr/>
        </p:nvSpPr>
        <p:spPr bwMode="auto">
          <a:xfrm>
            <a:off x="0" y="2489901"/>
            <a:ext cx="9144000" cy="2653600"/>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rgbClr val="969696"/>
            </a:solidFill>
            <a:prstDash val="solid"/>
            <a:round/>
          </a:ln>
        </p:spPr>
        <p:txBody>
          <a:bodyPr vert="horz" wrap="square" lIns="98178" tIns="49089" rIns="98178" bIns="49089"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sp>
        <p:nvSpPr>
          <p:cNvPr id="24" name="Oval 9"/>
          <p:cNvSpPr/>
          <p:nvPr/>
        </p:nvSpPr>
        <p:spPr bwMode="auto">
          <a:xfrm>
            <a:off x="887415" y="4016751"/>
            <a:ext cx="272987" cy="269643"/>
          </a:xfrm>
          <a:prstGeom prst="hexagon">
            <a:avLst/>
          </a:prstGeom>
          <a:solidFill>
            <a:srgbClr val="0070C0"/>
          </a:solid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defRPr/>
            </a:pPr>
            <a:endParaRPr lang="en-US" sz="6000" kern="0">
              <a:solidFill>
                <a:srgbClr val="000000"/>
              </a:solidFill>
              <a:latin typeface="+mn-lt"/>
              <a:ea typeface="+mn-ea"/>
              <a:cs typeface="+mn-ea"/>
              <a:sym typeface="+mn-lt"/>
            </a:endParaRPr>
          </a:p>
        </p:txBody>
      </p:sp>
      <p:sp>
        <p:nvSpPr>
          <p:cNvPr id="25" name="Oval 86"/>
          <p:cNvSpPr/>
          <p:nvPr/>
        </p:nvSpPr>
        <p:spPr bwMode="auto">
          <a:xfrm rot="8637565">
            <a:off x="2358251" y="3140658"/>
            <a:ext cx="272987" cy="269643"/>
          </a:xfrm>
          <a:prstGeom prst="hexagon">
            <a:avLst/>
          </a:prstGeom>
          <a:solidFill>
            <a:srgbClr val="00B0F0"/>
          </a:solid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defRPr/>
            </a:pPr>
            <a:endParaRPr lang="en-US" sz="6000" kern="0">
              <a:solidFill>
                <a:srgbClr val="000000"/>
              </a:solidFill>
              <a:latin typeface="+mn-lt"/>
              <a:ea typeface="+mn-ea"/>
              <a:cs typeface="+mn-ea"/>
              <a:sym typeface="+mn-lt"/>
            </a:endParaRPr>
          </a:p>
        </p:txBody>
      </p:sp>
      <p:sp>
        <p:nvSpPr>
          <p:cNvPr id="26" name="Oval 94"/>
          <p:cNvSpPr/>
          <p:nvPr/>
        </p:nvSpPr>
        <p:spPr bwMode="auto">
          <a:xfrm rot="9824873">
            <a:off x="5255468" y="2398541"/>
            <a:ext cx="272987" cy="269643"/>
          </a:xfrm>
          <a:prstGeom prst="hexagon">
            <a:avLst/>
          </a:prstGeom>
          <a:solidFill>
            <a:srgbClr val="00B0F0"/>
          </a:solid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defRPr/>
            </a:pPr>
            <a:endParaRPr lang="en-US" sz="6000" kern="0">
              <a:solidFill>
                <a:srgbClr val="000000"/>
              </a:solidFill>
              <a:latin typeface="+mn-lt"/>
              <a:ea typeface="+mn-ea"/>
              <a:cs typeface="+mn-ea"/>
              <a:sym typeface="+mn-lt"/>
            </a:endParaRPr>
          </a:p>
        </p:txBody>
      </p:sp>
      <p:sp>
        <p:nvSpPr>
          <p:cNvPr id="27" name="Oval 99"/>
          <p:cNvSpPr/>
          <p:nvPr/>
        </p:nvSpPr>
        <p:spPr bwMode="auto">
          <a:xfrm>
            <a:off x="3760788" y="2686060"/>
            <a:ext cx="272987" cy="269643"/>
          </a:xfrm>
          <a:prstGeom prst="hexagon">
            <a:avLst/>
          </a:prstGeom>
          <a:solidFill>
            <a:srgbClr val="0070C0"/>
          </a:solid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defRPr/>
            </a:pPr>
            <a:endParaRPr lang="en-US" sz="6000" kern="0">
              <a:solidFill>
                <a:srgbClr val="000000"/>
              </a:solidFill>
              <a:latin typeface="+mn-lt"/>
              <a:ea typeface="+mn-ea"/>
              <a:cs typeface="+mn-ea"/>
              <a:sym typeface="+mn-lt"/>
            </a:endParaRPr>
          </a:p>
        </p:txBody>
      </p:sp>
      <p:sp>
        <p:nvSpPr>
          <p:cNvPr id="28" name="Oval 99"/>
          <p:cNvSpPr/>
          <p:nvPr/>
        </p:nvSpPr>
        <p:spPr bwMode="auto">
          <a:xfrm>
            <a:off x="6614222" y="2359261"/>
            <a:ext cx="272987" cy="269643"/>
          </a:xfrm>
          <a:prstGeom prst="hexagon">
            <a:avLst/>
          </a:prstGeom>
          <a:solidFill>
            <a:srgbClr val="0070C0"/>
          </a:solid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defRPr/>
            </a:pPr>
            <a:endParaRPr lang="en-US" sz="6000" kern="0">
              <a:solidFill>
                <a:srgbClr val="000000"/>
              </a:solidFill>
              <a:latin typeface="+mn-lt"/>
              <a:ea typeface="+mn-ea"/>
              <a:cs typeface="+mn-ea"/>
              <a:sym typeface="+mn-lt"/>
            </a:endParaRPr>
          </a:p>
        </p:txBody>
      </p:sp>
      <p:sp>
        <p:nvSpPr>
          <p:cNvPr id="29" name="Oval 99"/>
          <p:cNvSpPr/>
          <p:nvPr/>
        </p:nvSpPr>
        <p:spPr bwMode="auto">
          <a:xfrm>
            <a:off x="8052509" y="2514596"/>
            <a:ext cx="272987" cy="269643"/>
          </a:xfrm>
          <a:prstGeom prst="hexagon">
            <a:avLst/>
          </a:prstGeom>
          <a:solidFill>
            <a:srgbClr val="00B0F0"/>
          </a:solid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defRPr/>
            </a:pPr>
            <a:endParaRPr lang="en-US" sz="6000" kern="0">
              <a:solidFill>
                <a:srgbClr val="000000"/>
              </a:solidFill>
              <a:latin typeface="+mn-lt"/>
              <a:ea typeface="+mn-ea"/>
              <a:cs typeface="+mn-ea"/>
              <a:sym typeface="+mn-lt"/>
            </a:endParaRPr>
          </a:p>
        </p:txBody>
      </p:sp>
      <p:sp>
        <p:nvSpPr>
          <p:cNvPr id="30" name="Rectangle 17"/>
          <p:cNvSpPr/>
          <p:nvPr/>
        </p:nvSpPr>
        <p:spPr bwMode="auto">
          <a:xfrm>
            <a:off x="915035" y="4402043"/>
            <a:ext cx="1486552" cy="835884"/>
          </a:xfrm>
          <a:prstGeom prst="rect">
            <a:avLst/>
          </a:prstGeom>
          <a:noFill/>
          <a:ln>
            <a:noFill/>
          </a:ln>
        </p:spPr>
        <p:txBody>
          <a:bodyPr lIns="0" tIns="0" rIns="0" bIns="0" anchor="t"/>
          <a:lstStyle/>
          <a:p>
            <a:pPr fontAlgn="base">
              <a:lnSpc>
                <a:spcPct val="125000"/>
              </a:lnSpc>
              <a:spcBef>
                <a:spcPct val="0"/>
              </a:spcBef>
              <a:spcAft>
                <a:spcPct val="0"/>
              </a:spcAft>
            </a:pPr>
            <a:r>
              <a:rPr lang="zh-CN" altLang="en-US" sz="1000" dirty="0">
                <a:solidFill>
                  <a:srgbClr val="000000"/>
                </a:solidFill>
                <a:latin typeface="+mn-lt"/>
                <a:ea typeface="+mn-ea"/>
                <a:cs typeface="+mn-ea"/>
                <a:sym typeface="+mn-lt"/>
              </a:rPr>
              <a:t>此处添加详细文本描述，建议与标题相关并符合整体语言风格</a:t>
            </a:r>
            <a:endParaRPr lang="en-US" sz="1000" dirty="0">
              <a:solidFill>
                <a:srgbClr val="000000"/>
              </a:solidFill>
              <a:latin typeface="+mn-lt"/>
              <a:ea typeface="+mn-ea"/>
              <a:cs typeface="+mn-ea"/>
              <a:sym typeface="+mn-lt"/>
            </a:endParaRPr>
          </a:p>
        </p:txBody>
      </p:sp>
      <p:sp>
        <p:nvSpPr>
          <p:cNvPr id="31" name="Rectangle 17"/>
          <p:cNvSpPr/>
          <p:nvPr/>
        </p:nvSpPr>
        <p:spPr bwMode="auto">
          <a:xfrm>
            <a:off x="3429198" y="3107043"/>
            <a:ext cx="1412237" cy="835884"/>
          </a:xfrm>
          <a:prstGeom prst="rect">
            <a:avLst/>
          </a:prstGeom>
          <a:noFill/>
          <a:ln>
            <a:noFill/>
          </a:ln>
        </p:spPr>
        <p:txBody>
          <a:bodyPr lIns="0" tIns="0" rIns="0" bIns="0" anchor="t"/>
          <a:lstStyle/>
          <a:p>
            <a:pPr fontAlgn="base">
              <a:lnSpc>
                <a:spcPct val="125000"/>
              </a:lnSpc>
              <a:spcBef>
                <a:spcPct val="0"/>
              </a:spcBef>
              <a:spcAft>
                <a:spcPct val="0"/>
              </a:spcAft>
            </a:pPr>
            <a:r>
              <a:rPr lang="zh-CN" altLang="en-US" sz="1000" dirty="0">
                <a:solidFill>
                  <a:srgbClr val="000000"/>
                </a:solidFill>
                <a:latin typeface="+mn-lt"/>
                <a:ea typeface="+mn-ea"/>
                <a:cs typeface="+mn-ea"/>
                <a:sym typeface="+mn-lt"/>
              </a:rPr>
              <a:t>此处添加详细文本描述，建议与标题相关并符合整体语言风格</a:t>
            </a:r>
            <a:endParaRPr lang="en-US" sz="1000" dirty="0">
              <a:solidFill>
                <a:srgbClr val="000000"/>
              </a:solidFill>
              <a:latin typeface="+mn-lt"/>
              <a:ea typeface="+mn-ea"/>
              <a:cs typeface="+mn-ea"/>
              <a:sym typeface="+mn-lt"/>
            </a:endParaRPr>
          </a:p>
        </p:txBody>
      </p:sp>
      <p:sp>
        <p:nvSpPr>
          <p:cNvPr id="32" name="Rectangle 17"/>
          <p:cNvSpPr/>
          <p:nvPr/>
        </p:nvSpPr>
        <p:spPr bwMode="auto">
          <a:xfrm>
            <a:off x="4724374" y="1657632"/>
            <a:ext cx="1370130" cy="800167"/>
          </a:xfrm>
          <a:prstGeom prst="rect">
            <a:avLst/>
          </a:prstGeom>
          <a:noFill/>
          <a:ln>
            <a:noFill/>
          </a:ln>
        </p:spPr>
        <p:txBody>
          <a:bodyPr lIns="0" tIns="0" rIns="0" bIns="0" anchor="t"/>
          <a:lstStyle/>
          <a:p>
            <a:pPr fontAlgn="base">
              <a:lnSpc>
                <a:spcPct val="125000"/>
              </a:lnSpc>
              <a:spcBef>
                <a:spcPct val="0"/>
              </a:spcBef>
              <a:spcAft>
                <a:spcPct val="0"/>
              </a:spcAft>
            </a:pPr>
            <a:r>
              <a:rPr lang="zh-CN" altLang="en-US" sz="1000" dirty="0">
                <a:solidFill>
                  <a:srgbClr val="000000"/>
                </a:solidFill>
                <a:latin typeface="+mn-lt"/>
                <a:ea typeface="+mn-ea"/>
                <a:cs typeface="+mn-ea"/>
                <a:sym typeface="+mn-lt"/>
              </a:rPr>
              <a:t>此处添加详细文本描述，建议与标题相关并符合整体语言风格</a:t>
            </a:r>
            <a:endParaRPr lang="en-US" sz="1000" dirty="0">
              <a:solidFill>
                <a:srgbClr val="000000"/>
              </a:solidFill>
              <a:latin typeface="+mn-lt"/>
              <a:ea typeface="+mn-ea"/>
              <a:cs typeface="+mn-ea"/>
              <a:sym typeface="+mn-lt"/>
            </a:endParaRPr>
          </a:p>
        </p:txBody>
      </p:sp>
      <p:sp>
        <p:nvSpPr>
          <p:cNvPr id="33" name="Rectangle 17"/>
          <p:cNvSpPr/>
          <p:nvPr/>
        </p:nvSpPr>
        <p:spPr bwMode="auto">
          <a:xfrm>
            <a:off x="1638643" y="2377038"/>
            <a:ext cx="1370130" cy="922363"/>
          </a:xfrm>
          <a:prstGeom prst="rect">
            <a:avLst/>
          </a:prstGeom>
          <a:noFill/>
          <a:ln>
            <a:noFill/>
          </a:ln>
        </p:spPr>
        <p:txBody>
          <a:bodyPr lIns="0" tIns="0" rIns="0" bIns="0" anchor="t"/>
          <a:lstStyle/>
          <a:p>
            <a:pPr fontAlgn="base">
              <a:lnSpc>
                <a:spcPct val="125000"/>
              </a:lnSpc>
              <a:spcBef>
                <a:spcPct val="0"/>
              </a:spcBef>
              <a:spcAft>
                <a:spcPct val="0"/>
              </a:spcAft>
            </a:pPr>
            <a:r>
              <a:rPr lang="zh-CN" altLang="en-US" sz="1000" dirty="0">
                <a:solidFill>
                  <a:srgbClr val="000000"/>
                </a:solidFill>
                <a:latin typeface="+mn-lt"/>
                <a:ea typeface="+mn-ea"/>
                <a:cs typeface="+mn-ea"/>
                <a:sym typeface="+mn-lt"/>
              </a:rPr>
              <a:t>此处添加详细文本描述，建议与标题相关并符合整体语言风格</a:t>
            </a:r>
            <a:endParaRPr lang="en-US" sz="1000" dirty="0">
              <a:solidFill>
                <a:srgbClr val="000000"/>
              </a:solidFill>
              <a:latin typeface="+mn-lt"/>
              <a:ea typeface="+mn-ea"/>
              <a:cs typeface="+mn-ea"/>
              <a:sym typeface="+mn-lt"/>
            </a:endParaRPr>
          </a:p>
        </p:txBody>
      </p:sp>
      <p:sp>
        <p:nvSpPr>
          <p:cNvPr id="34" name="Rectangle 17"/>
          <p:cNvSpPr/>
          <p:nvPr/>
        </p:nvSpPr>
        <p:spPr bwMode="auto">
          <a:xfrm>
            <a:off x="6095735" y="2758019"/>
            <a:ext cx="1370130" cy="800167"/>
          </a:xfrm>
          <a:prstGeom prst="rect">
            <a:avLst/>
          </a:prstGeom>
          <a:noFill/>
          <a:ln>
            <a:noFill/>
          </a:ln>
        </p:spPr>
        <p:txBody>
          <a:bodyPr lIns="0" tIns="0" rIns="0" bIns="0" anchor="t"/>
          <a:lstStyle/>
          <a:p>
            <a:pPr fontAlgn="base">
              <a:lnSpc>
                <a:spcPct val="125000"/>
              </a:lnSpc>
              <a:spcBef>
                <a:spcPct val="0"/>
              </a:spcBef>
              <a:spcAft>
                <a:spcPct val="0"/>
              </a:spcAft>
            </a:pPr>
            <a:r>
              <a:rPr lang="zh-CN" altLang="en-US" sz="1000" dirty="0">
                <a:solidFill>
                  <a:srgbClr val="000000"/>
                </a:solidFill>
                <a:latin typeface="+mn-lt"/>
                <a:ea typeface="+mn-ea"/>
                <a:cs typeface="+mn-ea"/>
                <a:sym typeface="+mn-lt"/>
              </a:rPr>
              <a:t>此处添加详细文本描述，建议与标题相关并符合整体语言风格</a:t>
            </a:r>
            <a:endParaRPr lang="en-US" sz="1000" dirty="0">
              <a:solidFill>
                <a:srgbClr val="000000"/>
              </a:solidFill>
              <a:latin typeface="+mn-lt"/>
              <a:ea typeface="+mn-ea"/>
              <a:cs typeface="+mn-ea"/>
              <a:sym typeface="+mn-lt"/>
            </a:endParaRPr>
          </a:p>
        </p:txBody>
      </p:sp>
      <p:sp>
        <p:nvSpPr>
          <p:cNvPr id="35" name="Rectangle 17"/>
          <p:cNvSpPr/>
          <p:nvPr/>
        </p:nvSpPr>
        <p:spPr bwMode="auto">
          <a:xfrm>
            <a:off x="7543284" y="1786387"/>
            <a:ext cx="1370130" cy="800167"/>
          </a:xfrm>
          <a:prstGeom prst="rect">
            <a:avLst/>
          </a:prstGeom>
          <a:noFill/>
          <a:ln>
            <a:noFill/>
          </a:ln>
        </p:spPr>
        <p:txBody>
          <a:bodyPr lIns="0" tIns="0" rIns="0" bIns="0" anchor="t"/>
          <a:lstStyle/>
          <a:p>
            <a:pPr fontAlgn="base">
              <a:lnSpc>
                <a:spcPct val="125000"/>
              </a:lnSpc>
              <a:spcBef>
                <a:spcPct val="0"/>
              </a:spcBef>
              <a:spcAft>
                <a:spcPct val="0"/>
              </a:spcAft>
            </a:pPr>
            <a:r>
              <a:rPr lang="zh-CN" altLang="en-US" sz="1000" dirty="0">
                <a:solidFill>
                  <a:srgbClr val="000000"/>
                </a:solidFill>
                <a:latin typeface="+mn-lt"/>
                <a:ea typeface="+mn-ea"/>
                <a:cs typeface="+mn-ea"/>
                <a:sym typeface="+mn-lt"/>
              </a:rPr>
              <a:t>此处添加详细文本描述，建议与标题相关并符合整体语言风格</a:t>
            </a:r>
            <a:endParaRPr lang="en-US" sz="1000" dirty="0">
              <a:solidFill>
                <a:srgbClr val="000000"/>
              </a:solidFill>
              <a:latin typeface="+mn-lt"/>
              <a:ea typeface="+mn-ea"/>
              <a:cs typeface="+mn-ea"/>
              <a:sym typeface="+mn-lt"/>
            </a:endParaRPr>
          </a:p>
        </p:txBody>
      </p:sp>
      <p:grpSp>
        <p:nvGrpSpPr>
          <p:cNvPr id="46" name="组合 45"/>
          <p:cNvGrpSpPr/>
          <p:nvPr/>
        </p:nvGrpSpPr>
        <p:grpSpPr>
          <a:xfrm>
            <a:off x="2743517" y="1048220"/>
            <a:ext cx="1396356" cy="1656337"/>
            <a:chOff x="-47103" y="944148"/>
            <a:chExt cx="1485965" cy="1762868"/>
          </a:xfrm>
        </p:grpSpPr>
        <p:sp>
          <p:nvSpPr>
            <p:cNvPr id="48"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1"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70C0"/>
            </a:solidFill>
            <a:ln w="28575" cap="flat">
              <a:noFill/>
              <a:prstDash val="solid"/>
              <a:miter lim="800000"/>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38" name="文本框 37"/>
          <p:cNvSpPr>
            <a:spLocks noChangeArrowheads="1"/>
          </p:cNvSpPr>
          <p:nvPr/>
        </p:nvSpPr>
        <p:spPr bwMode="auto">
          <a:xfrm>
            <a:off x="3070602" y="1512472"/>
            <a:ext cx="812989" cy="400081"/>
          </a:xfrm>
          <a:prstGeom prst="rect">
            <a:avLst/>
          </a:prstGeom>
          <a:noFill/>
          <a:ln>
            <a:noFill/>
          </a:ln>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b="0" dirty="0">
                <a:solidFill>
                  <a:schemeClr val="bg1"/>
                </a:solidFill>
                <a:latin typeface="+mn-lt"/>
                <a:ea typeface="+mn-ea"/>
                <a:cs typeface="+mn-ea"/>
                <a:sym typeface="+mn-lt"/>
              </a:rPr>
              <a:t>202X</a:t>
            </a:r>
            <a:endParaRPr lang="zh-CN" altLang="en-US" sz="2000" b="0" dirty="0">
              <a:solidFill>
                <a:schemeClr val="bg1"/>
              </a:solidFill>
              <a:latin typeface="+mn-lt"/>
              <a:ea typeface="+mn-ea"/>
              <a:cs typeface="+mn-ea"/>
              <a:sym typeface="+mn-lt"/>
            </a:endParaRPr>
          </a:p>
        </p:txBody>
      </p:sp>
      <p:grpSp>
        <p:nvGrpSpPr>
          <p:cNvPr id="59" name="组合 58"/>
          <p:cNvGrpSpPr/>
          <p:nvPr/>
        </p:nvGrpSpPr>
        <p:grpSpPr>
          <a:xfrm rot="10396318">
            <a:off x="2378628" y="3333421"/>
            <a:ext cx="1396356" cy="1656337"/>
            <a:chOff x="-47103" y="944148"/>
            <a:chExt cx="1485965" cy="1762868"/>
          </a:xfrm>
        </p:grpSpPr>
        <p:sp>
          <p:nvSpPr>
            <p:cNvPr id="60"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1"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B0F0"/>
            </a:solidFill>
            <a:ln w="28575" cap="flat">
              <a:noFill/>
              <a:prstDash val="solid"/>
              <a:miter lim="800000"/>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37" name="文本框 37"/>
          <p:cNvSpPr>
            <a:spLocks noChangeArrowheads="1"/>
          </p:cNvSpPr>
          <p:nvPr/>
        </p:nvSpPr>
        <p:spPr bwMode="auto">
          <a:xfrm>
            <a:off x="2647997" y="4102472"/>
            <a:ext cx="812989" cy="400081"/>
          </a:xfrm>
          <a:prstGeom prst="rect">
            <a:avLst/>
          </a:prstGeom>
          <a:noFill/>
          <a:ln>
            <a:noFill/>
          </a:ln>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b="0" dirty="0">
                <a:solidFill>
                  <a:schemeClr val="bg1"/>
                </a:solidFill>
                <a:latin typeface="+mn-lt"/>
                <a:ea typeface="+mn-ea"/>
                <a:cs typeface="+mn-ea"/>
                <a:sym typeface="+mn-lt"/>
              </a:rPr>
              <a:t>202X</a:t>
            </a:r>
            <a:endParaRPr lang="zh-CN" altLang="en-US" sz="2000" b="0" dirty="0">
              <a:solidFill>
                <a:schemeClr val="bg1"/>
              </a:solidFill>
              <a:latin typeface="+mn-lt"/>
              <a:ea typeface="+mn-ea"/>
              <a:cs typeface="+mn-ea"/>
              <a:sym typeface="+mn-lt"/>
            </a:endParaRPr>
          </a:p>
        </p:txBody>
      </p:sp>
      <p:grpSp>
        <p:nvGrpSpPr>
          <p:cNvPr id="62" name="组合 61"/>
          <p:cNvGrpSpPr/>
          <p:nvPr/>
        </p:nvGrpSpPr>
        <p:grpSpPr>
          <a:xfrm rot="12460646">
            <a:off x="7486488" y="2877420"/>
            <a:ext cx="1396356" cy="1656337"/>
            <a:chOff x="-47103" y="944148"/>
            <a:chExt cx="1485965" cy="1762868"/>
          </a:xfrm>
        </p:grpSpPr>
        <p:sp>
          <p:nvSpPr>
            <p:cNvPr id="63"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4"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B0F0"/>
            </a:solidFill>
            <a:ln w="28575" cap="flat">
              <a:noFill/>
              <a:prstDash val="solid"/>
              <a:miter lim="800000"/>
            </a:ln>
          </p:spPr>
          <p:txBody>
            <a:bodyPr vert="horz" wrap="square" lIns="91440" tIns="45720" rIns="91440" bIns="45720" numCol="1" anchor="t" anchorCtr="0" compatLnSpc="1"/>
            <a:lstStyle/>
            <a:p>
              <a:endParaRPr lang="zh-CN" altLang="en-US" dirty="0">
                <a:latin typeface="+mn-lt"/>
                <a:ea typeface="+mn-ea"/>
                <a:cs typeface="+mn-ea"/>
                <a:sym typeface="+mn-lt"/>
              </a:endParaRPr>
            </a:p>
          </p:txBody>
        </p:sp>
      </p:grpSp>
      <p:sp>
        <p:nvSpPr>
          <p:cNvPr id="41" name="文本框 37"/>
          <p:cNvSpPr>
            <a:spLocks noChangeArrowheads="1"/>
          </p:cNvSpPr>
          <p:nvPr/>
        </p:nvSpPr>
        <p:spPr bwMode="auto">
          <a:xfrm>
            <a:off x="7724831" y="3562045"/>
            <a:ext cx="812989" cy="400081"/>
          </a:xfrm>
          <a:prstGeom prst="rect">
            <a:avLst/>
          </a:prstGeom>
          <a:noFill/>
          <a:ln>
            <a:noFill/>
          </a:ln>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b="0" dirty="0">
                <a:solidFill>
                  <a:schemeClr val="bg1"/>
                </a:solidFill>
                <a:latin typeface="+mn-lt"/>
                <a:ea typeface="+mn-ea"/>
                <a:cs typeface="+mn-ea"/>
                <a:sym typeface="+mn-lt"/>
              </a:rPr>
              <a:t>202X</a:t>
            </a:r>
            <a:endParaRPr lang="zh-CN" altLang="en-US" sz="2000" b="0" dirty="0">
              <a:solidFill>
                <a:schemeClr val="bg1"/>
              </a:solidFill>
              <a:latin typeface="+mn-lt"/>
              <a:ea typeface="+mn-ea"/>
              <a:cs typeface="+mn-ea"/>
              <a:sym typeface="+mn-lt"/>
            </a:endParaRPr>
          </a:p>
        </p:txBody>
      </p:sp>
      <p:grpSp>
        <p:nvGrpSpPr>
          <p:cNvPr id="65" name="组合 64"/>
          <p:cNvGrpSpPr/>
          <p:nvPr/>
        </p:nvGrpSpPr>
        <p:grpSpPr>
          <a:xfrm rot="780460">
            <a:off x="16936" y="2303068"/>
            <a:ext cx="1396356" cy="1656337"/>
            <a:chOff x="-47103" y="944148"/>
            <a:chExt cx="1485965" cy="1762868"/>
          </a:xfrm>
        </p:grpSpPr>
        <p:sp>
          <p:nvSpPr>
            <p:cNvPr id="66"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7"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70C0"/>
            </a:solidFill>
            <a:ln w="28575" cap="flat">
              <a:noFill/>
              <a:prstDash val="solid"/>
              <a:miter lim="800000"/>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36" name="文本框 37"/>
          <p:cNvSpPr>
            <a:spLocks noChangeArrowheads="1"/>
          </p:cNvSpPr>
          <p:nvPr/>
        </p:nvSpPr>
        <p:spPr bwMode="auto">
          <a:xfrm>
            <a:off x="376442" y="2807472"/>
            <a:ext cx="812989" cy="400081"/>
          </a:xfrm>
          <a:prstGeom prst="rect">
            <a:avLst/>
          </a:prstGeom>
          <a:noFill/>
          <a:ln>
            <a:noFill/>
          </a:ln>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b="0" dirty="0">
                <a:solidFill>
                  <a:schemeClr val="bg1"/>
                </a:solidFill>
                <a:latin typeface="+mn-lt"/>
                <a:ea typeface="+mn-ea"/>
                <a:cs typeface="+mn-ea"/>
                <a:sym typeface="+mn-lt"/>
              </a:rPr>
              <a:t>202X</a:t>
            </a:r>
            <a:endParaRPr lang="zh-CN" altLang="en-US" sz="2000" b="0" dirty="0">
              <a:solidFill>
                <a:schemeClr val="bg1"/>
              </a:solidFill>
              <a:latin typeface="+mn-lt"/>
              <a:ea typeface="+mn-ea"/>
              <a:cs typeface="+mn-ea"/>
              <a:sym typeface="+mn-lt"/>
            </a:endParaRPr>
          </a:p>
        </p:txBody>
      </p:sp>
      <p:grpSp>
        <p:nvGrpSpPr>
          <p:cNvPr id="68" name="组合 67"/>
          <p:cNvGrpSpPr/>
          <p:nvPr/>
        </p:nvGrpSpPr>
        <p:grpSpPr>
          <a:xfrm rot="972900">
            <a:off x="5899514" y="600799"/>
            <a:ext cx="1396356" cy="1656337"/>
            <a:chOff x="-47103" y="944148"/>
            <a:chExt cx="1485965" cy="1762868"/>
          </a:xfrm>
        </p:grpSpPr>
        <p:sp>
          <p:nvSpPr>
            <p:cNvPr id="69"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70"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70C0"/>
            </a:solidFill>
            <a:ln w="28575" cap="flat">
              <a:noFill/>
              <a:prstDash val="solid"/>
              <a:miter lim="800000"/>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40" name="文本框 37"/>
          <p:cNvSpPr>
            <a:spLocks noChangeArrowheads="1"/>
          </p:cNvSpPr>
          <p:nvPr/>
        </p:nvSpPr>
        <p:spPr bwMode="auto">
          <a:xfrm>
            <a:off x="6277282" y="1131590"/>
            <a:ext cx="812989" cy="400081"/>
          </a:xfrm>
          <a:prstGeom prst="rect">
            <a:avLst/>
          </a:prstGeom>
          <a:noFill/>
          <a:ln>
            <a:noFill/>
          </a:ln>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b="0" dirty="0">
                <a:solidFill>
                  <a:schemeClr val="bg1"/>
                </a:solidFill>
                <a:latin typeface="+mn-lt"/>
                <a:ea typeface="+mn-ea"/>
                <a:cs typeface="+mn-ea"/>
                <a:sym typeface="+mn-lt"/>
              </a:rPr>
              <a:t>202X</a:t>
            </a:r>
            <a:endParaRPr lang="zh-CN" altLang="en-US" sz="2000" b="0" dirty="0">
              <a:solidFill>
                <a:schemeClr val="bg1"/>
              </a:solidFill>
              <a:latin typeface="+mn-lt"/>
              <a:ea typeface="+mn-ea"/>
              <a:cs typeface="+mn-ea"/>
              <a:sym typeface="+mn-lt"/>
            </a:endParaRPr>
          </a:p>
        </p:txBody>
      </p:sp>
      <p:grpSp>
        <p:nvGrpSpPr>
          <p:cNvPr id="71" name="组合 70"/>
          <p:cNvGrpSpPr/>
          <p:nvPr/>
        </p:nvGrpSpPr>
        <p:grpSpPr>
          <a:xfrm rot="11479611">
            <a:off x="4931232" y="2719951"/>
            <a:ext cx="1396356" cy="1656337"/>
            <a:chOff x="-47103" y="944148"/>
            <a:chExt cx="1485965" cy="1762868"/>
          </a:xfrm>
        </p:grpSpPr>
        <p:sp>
          <p:nvSpPr>
            <p:cNvPr id="72"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73"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B0F0"/>
            </a:solidFill>
            <a:ln w="28575" cap="flat">
              <a:noFill/>
              <a:prstDash val="solid"/>
              <a:miter lim="800000"/>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39" name="文本框 37"/>
          <p:cNvSpPr>
            <a:spLocks noChangeArrowheads="1"/>
          </p:cNvSpPr>
          <p:nvPr/>
        </p:nvSpPr>
        <p:spPr bwMode="auto">
          <a:xfrm>
            <a:off x="5210667" y="3493061"/>
            <a:ext cx="812989" cy="400081"/>
          </a:xfrm>
          <a:prstGeom prst="rect">
            <a:avLst/>
          </a:prstGeom>
          <a:noFill/>
          <a:ln>
            <a:noFill/>
          </a:ln>
        </p:spPr>
        <p:txBody>
          <a:bodyPr wrap="none" lIns="91413" tIns="45706" rIns="91413"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b="0" dirty="0">
                <a:solidFill>
                  <a:schemeClr val="bg1"/>
                </a:solidFill>
                <a:latin typeface="+mn-lt"/>
                <a:ea typeface="+mn-ea"/>
                <a:cs typeface="+mn-ea"/>
                <a:sym typeface="+mn-lt"/>
              </a:rPr>
              <a:t>202X</a:t>
            </a:r>
            <a:endParaRPr lang="zh-CN" altLang="en-US" sz="2000" b="0" dirty="0">
              <a:solidFill>
                <a:schemeClr val="bg1"/>
              </a:solidFill>
              <a:latin typeface="+mn-lt"/>
              <a:ea typeface="+mn-ea"/>
              <a:cs typeface="+mn-ea"/>
              <a:sym typeface="+mn-lt"/>
            </a:endParaRPr>
          </a:p>
        </p:txBody>
      </p:sp>
      <p:grpSp>
        <p:nvGrpSpPr>
          <p:cNvPr id="76" name="组合 75"/>
          <p:cNvGrpSpPr/>
          <p:nvPr/>
        </p:nvGrpSpPr>
        <p:grpSpPr>
          <a:xfrm>
            <a:off x="74878" y="196220"/>
            <a:ext cx="1765509" cy="551352"/>
            <a:chOff x="520640" y="251299"/>
            <a:chExt cx="1766054" cy="551521"/>
          </a:xfrm>
        </p:grpSpPr>
        <p:sp>
          <p:nvSpPr>
            <p:cNvPr id="77" name="矩形 3"/>
            <p:cNvSpPr>
              <a:spLocks noChangeArrowheads="1"/>
            </p:cNvSpPr>
            <p:nvPr/>
          </p:nvSpPr>
          <p:spPr bwMode="auto">
            <a:xfrm>
              <a:off x="757162" y="251299"/>
              <a:ext cx="1293023"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公司大事件</a:t>
              </a:r>
              <a:endParaRPr lang="zh-CN" altLang="en-US" kern="0" dirty="0">
                <a:solidFill>
                  <a:schemeClr val="tx1">
                    <a:lumMod val="65000"/>
                    <a:lumOff val="35000"/>
                  </a:schemeClr>
                </a:solidFill>
                <a:latin typeface="+mn-lt"/>
                <a:ea typeface="+mn-ea"/>
                <a:cs typeface="+mn-ea"/>
                <a:sym typeface="+mn-lt"/>
              </a:endParaRPr>
            </a:p>
          </p:txBody>
        </p:sp>
        <p:grpSp>
          <p:nvGrpSpPr>
            <p:cNvPr id="78" name="组合 77"/>
            <p:cNvGrpSpPr/>
            <p:nvPr/>
          </p:nvGrpSpPr>
          <p:grpSpPr>
            <a:xfrm>
              <a:off x="520640" y="515443"/>
              <a:ext cx="1766054" cy="287377"/>
              <a:chOff x="562081" y="425886"/>
              <a:chExt cx="1766054" cy="287377"/>
            </a:xfrm>
          </p:grpSpPr>
          <p:sp>
            <p:nvSpPr>
              <p:cNvPr id="79" name="文本框 31"/>
              <p:cNvSpPr>
                <a:spLocks noChangeArrowheads="1"/>
              </p:cNvSpPr>
              <p:nvPr/>
            </p:nvSpPr>
            <p:spPr bwMode="auto">
              <a:xfrm>
                <a:off x="562081" y="425886"/>
                <a:ext cx="1766054" cy="2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organizational structure</a:t>
                </a:r>
                <a:endParaRPr lang="zh-CN" altLang="en-US" sz="800" kern="0" dirty="0">
                  <a:solidFill>
                    <a:srgbClr val="FFFFFF">
                      <a:lumMod val="50000"/>
                    </a:srgbClr>
                  </a:solidFill>
                  <a:latin typeface="+mn-lt"/>
                  <a:ea typeface="+mn-ea"/>
                  <a:cs typeface="+mn-ea"/>
                  <a:sym typeface="+mn-lt"/>
                </a:endParaRPr>
              </a:p>
            </p:txBody>
          </p:sp>
          <p:grpSp>
            <p:nvGrpSpPr>
              <p:cNvPr id="80" name="组合 79"/>
              <p:cNvGrpSpPr/>
              <p:nvPr/>
            </p:nvGrpSpPr>
            <p:grpSpPr>
              <a:xfrm>
                <a:off x="931046" y="667544"/>
                <a:ext cx="1028125" cy="45719"/>
                <a:chOff x="688893" y="2574272"/>
                <a:chExt cx="7739508" cy="81128"/>
              </a:xfrm>
            </p:grpSpPr>
            <p:sp>
              <p:nvSpPr>
                <p:cNvPr id="81" name="Rectangle 4"/>
                <p:cNvSpPr/>
                <p:nvPr/>
              </p:nvSpPr>
              <p:spPr>
                <a:xfrm>
                  <a:off x="688893" y="2574288"/>
                  <a:ext cx="1538996" cy="81112"/>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2" name="Rectangle 5"/>
                <p:cNvSpPr/>
                <p:nvPr/>
              </p:nvSpPr>
              <p:spPr>
                <a:xfrm>
                  <a:off x="2239019" y="2574275"/>
                  <a:ext cx="1538996" cy="81112"/>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3" name="Rectangle 6"/>
                <p:cNvSpPr/>
                <p:nvPr/>
              </p:nvSpPr>
              <p:spPr>
                <a:xfrm>
                  <a:off x="3789153" y="2574272"/>
                  <a:ext cx="1538996" cy="81112"/>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4" name="Rectangle 7"/>
                <p:cNvSpPr/>
                <p:nvPr/>
              </p:nvSpPr>
              <p:spPr>
                <a:xfrm>
                  <a:off x="5339279" y="2574272"/>
                  <a:ext cx="1538996" cy="81112"/>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5" name="Rectangle 8"/>
                <p:cNvSpPr/>
                <p:nvPr/>
              </p:nvSpPr>
              <p:spPr>
                <a:xfrm>
                  <a:off x="6889405" y="2574275"/>
                  <a:ext cx="1538996" cy="81112"/>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p:transition spd="slow" advTm="0">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582547" y="1234960"/>
            <a:ext cx="3257465" cy="856868"/>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36" name="圆角矩形 35"/>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37" name="组合 36"/>
          <p:cNvGrpSpPr/>
          <p:nvPr/>
        </p:nvGrpSpPr>
        <p:grpSpPr>
          <a:xfrm>
            <a:off x="2488592" y="1821761"/>
            <a:ext cx="1005393" cy="1980588"/>
            <a:chOff x="2210594" y="1810545"/>
            <a:chExt cx="1005703" cy="1981199"/>
          </a:xfrm>
        </p:grpSpPr>
        <p:cxnSp>
          <p:nvCxnSpPr>
            <p:cNvPr id="38" name="直接连接符 37"/>
            <p:cNvCxnSpPr/>
            <p:nvPr/>
          </p:nvCxnSpPr>
          <p:spPr>
            <a:xfrm>
              <a:off x="2210594" y="3160810"/>
              <a:ext cx="1005703" cy="630934"/>
            </a:xfrm>
            <a:prstGeom prst="line">
              <a:avLst/>
            </a:prstGeom>
            <a:noFill/>
            <a:ln w="12700" cap="flat" cmpd="sng" algn="ctr">
              <a:solidFill>
                <a:srgbClr val="7F7F7F">
                  <a:lumMod val="75000"/>
                </a:srgbClr>
              </a:solidFill>
              <a:prstDash val="dash"/>
            </a:ln>
            <a:effectLst/>
          </p:spPr>
        </p:cxnSp>
        <p:cxnSp>
          <p:nvCxnSpPr>
            <p:cNvPr id="39" name="直接连接符 38"/>
            <p:cNvCxnSpPr/>
            <p:nvPr/>
          </p:nvCxnSpPr>
          <p:spPr>
            <a:xfrm flipV="1">
              <a:off x="2346670" y="2801144"/>
              <a:ext cx="777103" cy="1"/>
            </a:xfrm>
            <a:prstGeom prst="line">
              <a:avLst/>
            </a:prstGeom>
            <a:noFill/>
            <a:ln w="12700" cap="flat" cmpd="sng" algn="ctr">
              <a:solidFill>
                <a:srgbClr val="7F7F7F">
                  <a:lumMod val="75000"/>
                </a:srgbClr>
              </a:solidFill>
              <a:prstDash val="dash"/>
            </a:ln>
            <a:effectLst/>
          </p:spPr>
        </p:cxnSp>
        <p:cxnSp>
          <p:nvCxnSpPr>
            <p:cNvPr id="40" name="直接连接符 39"/>
            <p:cNvCxnSpPr/>
            <p:nvPr/>
          </p:nvCxnSpPr>
          <p:spPr>
            <a:xfrm flipV="1">
              <a:off x="2210594" y="1810545"/>
              <a:ext cx="943881" cy="581419"/>
            </a:xfrm>
            <a:prstGeom prst="line">
              <a:avLst/>
            </a:prstGeom>
            <a:noFill/>
            <a:ln w="12700" cap="flat" cmpd="sng" algn="ctr">
              <a:solidFill>
                <a:srgbClr val="7F7F7F">
                  <a:lumMod val="75000"/>
                </a:srgbClr>
              </a:solidFill>
              <a:prstDash val="dash"/>
            </a:ln>
            <a:effectLst/>
          </p:spPr>
        </p:cxnSp>
      </p:grpSp>
      <p:grpSp>
        <p:nvGrpSpPr>
          <p:cNvPr id="41" name="组合 40"/>
          <p:cNvGrpSpPr/>
          <p:nvPr/>
        </p:nvGrpSpPr>
        <p:grpSpPr>
          <a:xfrm>
            <a:off x="1116682" y="1966765"/>
            <a:ext cx="1701563" cy="1701559"/>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43" name="椭圆 4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44" name="组合 43"/>
          <p:cNvGrpSpPr/>
          <p:nvPr/>
        </p:nvGrpSpPr>
        <p:grpSpPr>
          <a:xfrm>
            <a:off x="3183850" y="1170745"/>
            <a:ext cx="941638" cy="941635"/>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47" name="组合 46"/>
          <p:cNvGrpSpPr/>
          <p:nvPr/>
        </p:nvGrpSpPr>
        <p:grpSpPr>
          <a:xfrm>
            <a:off x="3183850" y="2359098"/>
            <a:ext cx="941638" cy="941635"/>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50" name="组合 49"/>
          <p:cNvGrpSpPr/>
          <p:nvPr/>
        </p:nvGrpSpPr>
        <p:grpSpPr>
          <a:xfrm>
            <a:off x="3183850" y="3501745"/>
            <a:ext cx="941638" cy="941635"/>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53" name="文本框 37"/>
          <p:cNvSpPr>
            <a:spLocks noChangeArrowheads="1"/>
          </p:cNvSpPr>
          <p:nvPr/>
        </p:nvSpPr>
        <p:spPr bwMode="auto">
          <a:xfrm>
            <a:off x="1554659" y="2407606"/>
            <a:ext cx="825612" cy="86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auto">
              <a:spcBef>
                <a:spcPct val="0"/>
              </a:spcBef>
              <a:spcAft>
                <a:spcPts val="0"/>
              </a:spcAft>
              <a:buNone/>
              <a:defRPr/>
            </a:pPr>
            <a:r>
              <a:rPr lang="zh-CN" altLang="en-US" sz="2500" b="1" kern="0" dirty="0">
                <a:solidFill>
                  <a:srgbClr val="0070C0"/>
                </a:solidFill>
                <a:latin typeface="+mn-lt"/>
                <a:ea typeface="+mn-ea"/>
                <a:cs typeface="+mn-ea"/>
                <a:sym typeface="+mn-lt"/>
              </a:rPr>
              <a:t>工作</a:t>
            </a:r>
            <a:endParaRPr lang="en-US" altLang="zh-CN" sz="2500" b="1" kern="0" dirty="0">
              <a:solidFill>
                <a:srgbClr val="0070C0"/>
              </a:solidFill>
              <a:latin typeface="+mn-lt"/>
              <a:ea typeface="+mn-ea"/>
              <a:cs typeface="+mn-ea"/>
              <a:sym typeface="+mn-lt"/>
            </a:endParaRPr>
          </a:p>
          <a:p>
            <a:pPr algn="ctr" defTabSz="914400" fontAlgn="auto">
              <a:spcBef>
                <a:spcPct val="0"/>
              </a:spcBef>
              <a:spcAft>
                <a:spcPts val="0"/>
              </a:spcAft>
              <a:buNone/>
              <a:defRPr/>
            </a:pPr>
            <a:r>
              <a:rPr lang="zh-CN" altLang="en-US" sz="2500" b="1" kern="0" dirty="0">
                <a:solidFill>
                  <a:srgbClr val="0070C0"/>
                </a:solidFill>
                <a:latin typeface="+mn-lt"/>
                <a:ea typeface="+mn-ea"/>
                <a:cs typeface="+mn-ea"/>
                <a:sym typeface="+mn-lt"/>
              </a:rPr>
              <a:t>概述</a:t>
            </a:r>
            <a:endParaRPr lang="zh-CN" altLang="en-US" sz="2500" b="1" kern="0" dirty="0">
              <a:solidFill>
                <a:srgbClr val="0070C0"/>
              </a:solidFill>
              <a:latin typeface="+mn-lt"/>
              <a:ea typeface="+mn-ea"/>
              <a:cs typeface="+mn-ea"/>
              <a:sym typeface="+mn-lt"/>
            </a:endParaRPr>
          </a:p>
        </p:txBody>
      </p:sp>
      <p:sp>
        <p:nvSpPr>
          <p:cNvPr id="54" name="文本框 37"/>
          <p:cNvSpPr>
            <a:spLocks noChangeArrowheads="1"/>
          </p:cNvSpPr>
          <p:nvPr/>
        </p:nvSpPr>
        <p:spPr bwMode="auto">
          <a:xfrm>
            <a:off x="3408524" y="1364702"/>
            <a:ext cx="492291" cy="46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auto">
              <a:spcBef>
                <a:spcPct val="0"/>
              </a:spcBef>
              <a:spcAft>
                <a:spcPts val="0"/>
              </a:spcAft>
              <a:buNone/>
              <a:defRPr/>
            </a:pPr>
            <a:r>
              <a:rPr lang="zh-CN" altLang="en-US" sz="1200" kern="0" dirty="0">
                <a:solidFill>
                  <a:srgbClr val="0070C0"/>
                </a:solidFill>
                <a:latin typeface="+mn-lt"/>
                <a:ea typeface="+mn-ea"/>
                <a:cs typeface="+mn-ea"/>
                <a:sym typeface="+mn-lt"/>
              </a:rPr>
              <a:t>文字</a:t>
            </a:r>
            <a:endParaRPr lang="en-US" altLang="zh-CN" sz="1200" kern="0" dirty="0">
              <a:solidFill>
                <a:srgbClr val="0070C0"/>
              </a:solidFill>
              <a:latin typeface="+mn-lt"/>
              <a:ea typeface="+mn-ea"/>
              <a:cs typeface="+mn-ea"/>
              <a:sym typeface="+mn-lt"/>
            </a:endParaRPr>
          </a:p>
          <a:p>
            <a:pPr algn="ctr" defTabSz="914400" fontAlgn="auto">
              <a:spcBef>
                <a:spcPct val="0"/>
              </a:spcBef>
              <a:spcAft>
                <a:spcPts val="0"/>
              </a:spcAft>
              <a:buNone/>
              <a:defRPr/>
            </a:pPr>
            <a:r>
              <a:rPr lang="zh-CN" altLang="en-US" sz="1200" kern="0" dirty="0">
                <a:solidFill>
                  <a:srgbClr val="0070C0"/>
                </a:solidFill>
                <a:latin typeface="+mn-lt"/>
                <a:ea typeface="+mn-ea"/>
                <a:cs typeface="+mn-ea"/>
                <a:sym typeface="+mn-lt"/>
              </a:rPr>
              <a:t>内容</a:t>
            </a:r>
            <a:endParaRPr lang="zh-CN" altLang="en-US" sz="1200" kern="0" dirty="0">
              <a:solidFill>
                <a:srgbClr val="0070C0"/>
              </a:solidFill>
              <a:latin typeface="+mn-lt"/>
              <a:ea typeface="+mn-ea"/>
              <a:cs typeface="+mn-ea"/>
              <a:sym typeface="+mn-lt"/>
            </a:endParaRPr>
          </a:p>
        </p:txBody>
      </p:sp>
      <p:sp>
        <p:nvSpPr>
          <p:cNvPr id="55" name="文本框 37"/>
          <p:cNvSpPr>
            <a:spLocks noChangeArrowheads="1"/>
          </p:cNvSpPr>
          <p:nvPr/>
        </p:nvSpPr>
        <p:spPr bwMode="auto">
          <a:xfrm>
            <a:off x="3408524" y="2589874"/>
            <a:ext cx="492291" cy="46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auto">
              <a:spcBef>
                <a:spcPct val="0"/>
              </a:spcBef>
              <a:spcAft>
                <a:spcPts val="0"/>
              </a:spcAft>
              <a:buNone/>
              <a:defRPr/>
            </a:pPr>
            <a:r>
              <a:rPr lang="zh-CN" altLang="en-US" sz="1200" kern="0" dirty="0">
                <a:solidFill>
                  <a:srgbClr val="0070C0"/>
                </a:solidFill>
                <a:latin typeface="+mn-lt"/>
                <a:ea typeface="+mn-ea"/>
                <a:cs typeface="+mn-ea"/>
                <a:sym typeface="+mn-lt"/>
              </a:rPr>
              <a:t>文字</a:t>
            </a:r>
            <a:endParaRPr lang="en-US" altLang="zh-CN" sz="1200" kern="0" dirty="0">
              <a:solidFill>
                <a:srgbClr val="0070C0"/>
              </a:solidFill>
              <a:latin typeface="+mn-lt"/>
              <a:ea typeface="+mn-ea"/>
              <a:cs typeface="+mn-ea"/>
              <a:sym typeface="+mn-lt"/>
            </a:endParaRPr>
          </a:p>
          <a:p>
            <a:pPr algn="ctr" defTabSz="914400" fontAlgn="auto">
              <a:spcBef>
                <a:spcPct val="0"/>
              </a:spcBef>
              <a:spcAft>
                <a:spcPts val="0"/>
              </a:spcAft>
              <a:buNone/>
              <a:defRPr/>
            </a:pPr>
            <a:r>
              <a:rPr lang="zh-CN" altLang="en-US" sz="1200" kern="0" dirty="0">
                <a:solidFill>
                  <a:srgbClr val="0070C0"/>
                </a:solidFill>
                <a:latin typeface="+mn-lt"/>
                <a:ea typeface="+mn-ea"/>
                <a:cs typeface="+mn-ea"/>
                <a:sym typeface="+mn-lt"/>
              </a:rPr>
              <a:t>内容</a:t>
            </a:r>
            <a:endParaRPr lang="zh-CN" altLang="en-US" sz="1200" kern="0" dirty="0">
              <a:solidFill>
                <a:srgbClr val="0070C0"/>
              </a:solidFill>
              <a:latin typeface="+mn-lt"/>
              <a:ea typeface="+mn-ea"/>
              <a:cs typeface="+mn-ea"/>
              <a:sym typeface="+mn-lt"/>
            </a:endParaRPr>
          </a:p>
        </p:txBody>
      </p:sp>
      <p:sp>
        <p:nvSpPr>
          <p:cNvPr id="56" name="文本框 37"/>
          <p:cNvSpPr>
            <a:spLocks noChangeArrowheads="1"/>
          </p:cNvSpPr>
          <p:nvPr/>
        </p:nvSpPr>
        <p:spPr bwMode="auto">
          <a:xfrm>
            <a:off x="3408524" y="3738869"/>
            <a:ext cx="492291" cy="46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auto">
              <a:spcBef>
                <a:spcPct val="0"/>
              </a:spcBef>
              <a:spcAft>
                <a:spcPts val="0"/>
              </a:spcAft>
              <a:buNone/>
              <a:defRPr/>
            </a:pPr>
            <a:r>
              <a:rPr lang="zh-CN" altLang="en-US" sz="1200" kern="0" dirty="0">
                <a:solidFill>
                  <a:srgbClr val="0070C0"/>
                </a:solidFill>
                <a:latin typeface="+mn-lt"/>
                <a:ea typeface="+mn-ea"/>
                <a:cs typeface="+mn-ea"/>
                <a:sym typeface="+mn-lt"/>
              </a:rPr>
              <a:t>文字</a:t>
            </a:r>
            <a:endParaRPr lang="en-US" altLang="zh-CN" sz="1200" kern="0" dirty="0">
              <a:solidFill>
                <a:srgbClr val="0070C0"/>
              </a:solidFill>
              <a:latin typeface="+mn-lt"/>
              <a:ea typeface="+mn-ea"/>
              <a:cs typeface="+mn-ea"/>
              <a:sym typeface="+mn-lt"/>
            </a:endParaRPr>
          </a:p>
          <a:p>
            <a:pPr algn="ctr" defTabSz="914400" fontAlgn="auto">
              <a:spcBef>
                <a:spcPct val="0"/>
              </a:spcBef>
              <a:spcAft>
                <a:spcPts val="0"/>
              </a:spcAft>
              <a:buNone/>
              <a:defRPr/>
            </a:pPr>
            <a:r>
              <a:rPr lang="zh-CN" altLang="en-US" sz="1200" kern="0" dirty="0">
                <a:solidFill>
                  <a:srgbClr val="0070C0"/>
                </a:solidFill>
                <a:latin typeface="+mn-lt"/>
                <a:ea typeface="+mn-ea"/>
                <a:cs typeface="+mn-ea"/>
                <a:sym typeface="+mn-lt"/>
              </a:rPr>
              <a:t>内容</a:t>
            </a:r>
            <a:endParaRPr lang="zh-CN" altLang="en-US" sz="1200" kern="0" dirty="0">
              <a:solidFill>
                <a:srgbClr val="0070C0"/>
              </a:solidFill>
              <a:latin typeface="+mn-lt"/>
              <a:ea typeface="+mn-ea"/>
              <a:cs typeface="+mn-ea"/>
              <a:sym typeface="+mn-lt"/>
            </a:endParaRPr>
          </a:p>
        </p:txBody>
      </p:sp>
      <p:sp>
        <p:nvSpPr>
          <p:cNvPr id="57" name="文本1"/>
          <p:cNvSpPr>
            <a:spLocks noChangeArrowheads="1"/>
          </p:cNvSpPr>
          <p:nvPr/>
        </p:nvSpPr>
        <p:spPr bwMode="gray">
          <a:xfrm>
            <a:off x="4716776" y="1212348"/>
            <a:ext cx="3096383" cy="891505"/>
          </a:xfrm>
          <a:prstGeom prst="roundRect">
            <a:avLst>
              <a:gd name="adj" fmla="val 11505"/>
            </a:avLst>
          </a:prstGeom>
          <a:noFill/>
          <a:ln w="28575" cap="flat" cmpd="sng" algn="ctr">
            <a:no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20000"/>
              </a:lnSpc>
              <a:defRPr/>
            </a:pPr>
            <a:r>
              <a:rPr lang="zh-CN" altLang="en-US" sz="1000" dirty="0">
                <a:solidFill>
                  <a:srgbClr val="7F7F7F">
                    <a:lumMod val="75000"/>
                  </a:srgbClr>
                </a:solidFill>
                <a:cs typeface="+mn-ea"/>
                <a:sym typeface="+mn-lt"/>
              </a:rPr>
              <a:t>您的内容打在这里，或者通过复制您的文本后，在此框中选择粘贴，并选择只保留文字。在此录入上述图表的综合描述说明。</a:t>
            </a:r>
            <a:endParaRPr lang="zh-CN" altLang="zh-CN" sz="1000" dirty="0">
              <a:solidFill>
                <a:srgbClr val="7F7F7F">
                  <a:lumMod val="75000"/>
                </a:srgbClr>
              </a:solidFill>
              <a:cs typeface="+mn-ea"/>
              <a:sym typeface="+mn-lt"/>
            </a:endParaRPr>
          </a:p>
        </p:txBody>
      </p:sp>
      <p:grpSp>
        <p:nvGrpSpPr>
          <p:cNvPr id="58" name="组合 57"/>
          <p:cNvGrpSpPr/>
          <p:nvPr/>
        </p:nvGrpSpPr>
        <p:grpSpPr>
          <a:xfrm>
            <a:off x="4582547" y="2400221"/>
            <a:ext cx="3257465" cy="856868"/>
            <a:chOff x="4304043" y="1286668"/>
            <a:chExt cx="3837944" cy="2757793"/>
          </a:xfrm>
          <a:effectLst>
            <a:outerShdw blurRad="381000" dist="254000" dir="8100000" algn="tr" rotWithShape="0">
              <a:prstClr val="black">
                <a:alpha val="40000"/>
              </a:prstClr>
            </a:outerShdw>
          </a:effectLst>
        </p:grpSpPr>
        <p:sp>
          <p:nvSpPr>
            <p:cNvPr id="59" name="圆角矩形 58"/>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60" name="圆角矩形 59"/>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61" name="文本1"/>
          <p:cNvSpPr>
            <a:spLocks noChangeArrowheads="1"/>
          </p:cNvSpPr>
          <p:nvPr/>
        </p:nvSpPr>
        <p:spPr bwMode="gray">
          <a:xfrm>
            <a:off x="4716776" y="2377609"/>
            <a:ext cx="3096383" cy="891505"/>
          </a:xfrm>
          <a:prstGeom prst="roundRect">
            <a:avLst>
              <a:gd name="adj" fmla="val 11505"/>
            </a:avLst>
          </a:prstGeom>
          <a:noFill/>
          <a:ln w="28575" cap="flat" cmpd="sng" algn="ctr">
            <a:no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20000"/>
              </a:lnSpc>
              <a:defRPr/>
            </a:pPr>
            <a:r>
              <a:rPr lang="zh-CN" altLang="en-US" sz="1000" dirty="0">
                <a:solidFill>
                  <a:srgbClr val="7F7F7F">
                    <a:lumMod val="75000"/>
                  </a:srgbClr>
                </a:solidFill>
                <a:cs typeface="+mn-ea"/>
                <a:sym typeface="+mn-lt"/>
              </a:rPr>
              <a:t>您的内容打在这里，或者通过复制您的文本后，在此框中选择粘贴，并选择只保留文字。在此录入上述图表的综合描述说明。</a:t>
            </a:r>
            <a:endParaRPr lang="zh-CN" altLang="zh-CN" sz="1000" dirty="0">
              <a:solidFill>
                <a:srgbClr val="7F7F7F">
                  <a:lumMod val="75000"/>
                </a:srgbClr>
              </a:solidFill>
              <a:cs typeface="+mn-ea"/>
              <a:sym typeface="+mn-lt"/>
            </a:endParaRPr>
          </a:p>
        </p:txBody>
      </p:sp>
      <p:grpSp>
        <p:nvGrpSpPr>
          <p:cNvPr id="62" name="组合 61"/>
          <p:cNvGrpSpPr/>
          <p:nvPr/>
        </p:nvGrpSpPr>
        <p:grpSpPr>
          <a:xfrm>
            <a:off x="4582547" y="3539299"/>
            <a:ext cx="3257465" cy="856868"/>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64" name="圆角矩形 63"/>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65" name="文本1"/>
          <p:cNvSpPr>
            <a:spLocks noChangeArrowheads="1"/>
          </p:cNvSpPr>
          <p:nvPr/>
        </p:nvSpPr>
        <p:spPr bwMode="gray">
          <a:xfrm>
            <a:off x="4716776" y="3516687"/>
            <a:ext cx="3096383" cy="891505"/>
          </a:xfrm>
          <a:prstGeom prst="roundRect">
            <a:avLst>
              <a:gd name="adj" fmla="val 11505"/>
            </a:avLst>
          </a:prstGeom>
          <a:noFill/>
          <a:ln w="28575" cap="flat" cmpd="sng" algn="ctr">
            <a:noFill/>
            <a:prstDash val="solid"/>
          </a:ln>
          <a:effectLst/>
        </p:spPr>
        <p:txBody>
          <a:bodyPr lIns="68568" tIns="34284" rIns="68568" bIns="3428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20000"/>
              </a:lnSpc>
              <a:defRPr/>
            </a:pPr>
            <a:r>
              <a:rPr lang="zh-CN" altLang="en-US" sz="1000" dirty="0">
                <a:solidFill>
                  <a:srgbClr val="7F7F7F">
                    <a:lumMod val="75000"/>
                  </a:srgbClr>
                </a:solidFill>
                <a:cs typeface="+mn-ea"/>
                <a:sym typeface="+mn-lt"/>
              </a:rPr>
              <a:t>您的内容打在这里，或者通过复制您的文本后，在此框中选择粘贴，并选择只保留文字。在此录入上述图表的综合描述说明。</a:t>
            </a:r>
            <a:endParaRPr lang="zh-CN" altLang="zh-CN" sz="1000" dirty="0">
              <a:solidFill>
                <a:srgbClr val="7F7F7F">
                  <a:lumMod val="75000"/>
                </a:srgbClr>
              </a:solidFill>
              <a:cs typeface="+mn-ea"/>
              <a:sym typeface="+mn-lt"/>
            </a:endParaRPr>
          </a:p>
        </p:txBody>
      </p:sp>
      <p:grpSp>
        <p:nvGrpSpPr>
          <p:cNvPr id="66" name="组合 65"/>
          <p:cNvGrpSpPr/>
          <p:nvPr/>
        </p:nvGrpSpPr>
        <p:grpSpPr>
          <a:xfrm>
            <a:off x="-107260" y="196219"/>
            <a:ext cx="1765509" cy="551352"/>
            <a:chOff x="520640" y="251298"/>
            <a:chExt cx="1766054" cy="551522"/>
          </a:xfrm>
        </p:grpSpPr>
        <p:sp>
          <p:nvSpPr>
            <p:cNvPr id="67" name="矩形 3"/>
            <p:cNvSpPr>
              <a:spLocks noChangeArrowheads="1"/>
            </p:cNvSpPr>
            <p:nvPr/>
          </p:nvSpPr>
          <p:spPr bwMode="auto">
            <a:xfrm>
              <a:off x="872610" y="251298"/>
              <a:ext cx="1062119"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工作回顾</a:t>
              </a:r>
              <a:endParaRPr lang="zh-CN" altLang="en-US" kern="0" dirty="0">
                <a:solidFill>
                  <a:schemeClr val="tx1">
                    <a:lumMod val="65000"/>
                    <a:lumOff val="35000"/>
                  </a:schemeClr>
                </a:solidFill>
                <a:latin typeface="+mn-lt"/>
                <a:ea typeface="+mn-ea"/>
                <a:cs typeface="+mn-ea"/>
                <a:sym typeface="+mn-lt"/>
              </a:endParaRPr>
            </a:p>
          </p:txBody>
        </p:sp>
        <p:grpSp>
          <p:nvGrpSpPr>
            <p:cNvPr id="68" name="组合 67"/>
            <p:cNvGrpSpPr/>
            <p:nvPr/>
          </p:nvGrpSpPr>
          <p:grpSpPr>
            <a:xfrm>
              <a:off x="520640" y="515443"/>
              <a:ext cx="1766054" cy="287377"/>
              <a:chOff x="562081" y="425886"/>
              <a:chExt cx="1766054" cy="287377"/>
            </a:xfrm>
          </p:grpSpPr>
          <p:sp>
            <p:nvSpPr>
              <p:cNvPr id="69"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Work review</a:t>
                </a:r>
                <a:endParaRPr lang="zh-CN" altLang="en-US" sz="800" kern="0" dirty="0">
                  <a:solidFill>
                    <a:srgbClr val="FFFFFF">
                      <a:lumMod val="50000"/>
                    </a:srgbClr>
                  </a:solidFill>
                  <a:latin typeface="+mn-lt"/>
                  <a:ea typeface="+mn-ea"/>
                  <a:cs typeface="+mn-ea"/>
                  <a:sym typeface="+mn-lt"/>
                </a:endParaRPr>
              </a:p>
            </p:txBody>
          </p:sp>
          <p:grpSp>
            <p:nvGrpSpPr>
              <p:cNvPr id="70" name="组合 69"/>
              <p:cNvGrpSpPr/>
              <p:nvPr/>
            </p:nvGrpSpPr>
            <p:grpSpPr>
              <a:xfrm>
                <a:off x="931046" y="667544"/>
                <a:ext cx="1028125" cy="45719"/>
                <a:chOff x="688893" y="2574256"/>
                <a:chExt cx="7739508" cy="81111"/>
              </a:xfrm>
            </p:grpSpPr>
            <p:sp>
              <p:nvSpPr>
                <p:cNvPr id="71"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2"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 y="2861421"/>
            <a:ext cx="9145588" cy="6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cs typeface="+mn-ea"/>
              <a:sym typeface="+mn-lt"/>
            </a:endParaRPr>
          </a:p>
        </p:txBody>
      </p:sp>
      <p:grpSp>
        <p:nvGrpSpPr>
          <p:cNvPr id="96" name="组合 95"/>
          <p:cNvGrpSpPr/>
          <p:nvPr/>
        </p:nvGrpSpPr>
        <p:grpSpPr>
          <a:xfrm>
            <a:off x="980451" y="2438266"/>
            <a:ext cx="869960" cy="869821"/>
            <a:chOff x="1466675" y="3784103"/>
            <a:chExt cx="1301392" cy="1301862"/>
          </a:xfrm>
        </p:grpSpPr>
        <p:grpSp>
          <p:nvGrpSpPr>
            <p:cNvPr id="97" name="组合 96"/>
            <p:cNvGrpSpPr/>
            <p:nvPr/>
          </p:nvGrpSpPr>
          <p:grpSpPr>
            <a:xfrm>
              <a:off x="1466675" y="3784103"/>
              <a:ext cx="1301392" cy="1301862"/>
              <a:chOff x="4345444" y="2542859"/>
              <a:chExt cx="1810550" cy="1811205"/>
            </a:xfrm>
          </p:grpSpPr>
          <p:grpSp>
            <p:nvGrpSpPr>
              <p:cNvPr id="99" name="组合 9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1" name="同心圆 10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02" name="椭圆 10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00" name="椭圆 99"/>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98" name="TextBox 97"/>
            <p:cNvSpPr txBox="1"/>
            <p:nvPr/>
          </p:nvSpPr>
          <p:spPr>
            <a:xfrm>
              <a:off x="1692270" y="4180596"/>
              <a:ext cx="850204" cy="531307"/>
            </a:xfrm>
            <a:prstGeom prst="rect">
              <a:avLst/>
            </a:prstGeom>
            <a:noFill/>
          </p:spPr>
          <p:txBody>
            <a:bodyPr wrap="square" lIns="138192" tIns="69096" rIns="138192" bIns="69096" rtlCol="0">
              <a:spAutoFit/>
            </a:bodyPr>
            <a:lstStyle/>
            <a:p>
              <a:r>
                <a:rPr lang="en-US" altLang="zh-CN" sz="1400" dirty="0">
                  <a:solidFill>
                    <a:schemeClr val="bg1"/>
                  </a:solidFill>
                  <a:latin typeface="+mn-lt"/>
                  <a:ea typeface="+mn-ea"/>
                  <a:cs typeface="+mn-ea"/>
                  <a:sym typeface="+mn-lt"/>
                </a:rPr>
                <a:t>6</a:t>
              </a:r>
              <a:r>
                <a:rPr lang="zh-CN" altLang="en-US" sz="1400" dirty="0">
                  <a:solidFill>
                    <a:schemeClr val="bg1"/>
                  </a:solidFill>
                  <a:latin typeface="+mn-lt"/>
                  <a:ea typeface="+mn-ea"/>
                  <a:cs typeface="+mn-ea"/>
                  <a:sym typeface="+mn-lt"/>
                </a:rPr>
                <a:t>月</a:t>
              </a:r>
              <a:endParaRPr lang="zh-CN" altLang="en-US" sz="1400" dirty="0">
                <a:solidFill>
                  <a:schemeClr val="bg1"/>
                </a:solidFill>
                <a:latin typeface="+mn-lt"/>
                <a:ea typeface="+mn-ea"/>
                <a:cs typeface="+mn-ea"/>
                <a:sym typeface="+mn-lt"/>
              </a:endParaRPr>
            </a:p>
          </p:txBody>
        </p:sp>
      </p:grpSp>
      <p:grpSp>
        <p:nvGrpSpPr>
          <p:cNvPr id="103" name="组合 102"/>
          <p:cNvGrpSpPr/>
          <p:nvPr/>
        </p:nvGrpSpPr>
        <p:grpSpPr>
          <a:xfrm>
            <a:off x="2083683" y="2555249"/>
            <a:ext cx="658425" cy="658319"/>
            <a:chOff x="3117025" y="3959191"/>
            <a:chExt cx="984950" cy="985306"/>
          </a:xfrm>
        </p:grpSpPr>
        <p:grpSp>
          <p:nvGrpSpPr>
            <p:cNvPr id="104" name="组合 103"/>
            <p:cNvGrpSpPr/>
            <p:nvPr/>
          </p:nvGrpSpPr>
          <p:grpSpPr>
            <a:xfrm>
              <a:off x="3117025" y="3959191"/>
              <a:ext cx="984950" cy="985306"/>
              <a:chOff x="4345444" y="2542859"/>
              <a:chExt cx="1810550" cy="1811205"/>
            </a:xfrm>
          </p:grpSpPr>
          <p:grpSp>
            <p:nvGrpSpPr>
              <p:cNvPr id="106" name="组合 10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8" name="同心圆 10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09" name="椭圆 10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07" name="椭圆 106"/>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05" name="TextBox 104"/>
            <p:cNvSpPr txBox="1"/>
            <p:nvPr/>
          </p:nvSpPr>
          <p:spPr>
            <a:xfrm>
              <a:off x="3188495" y="4196695"/>
              <a:ext cx="850204" cy="531306"/>
            </a:xfrm>
            <a:prstGeom prst="rect">
              <a:avLst/>
            </a:prstGeom>
            <a:noFill/>
          </p:spPr>
          <p:txBody>
            <a:bodyPr wrap="square" lIns="138192" tIns="69096" rIns="138192" bIns="69096" rtlCol="0">
              <a:spAutoFit/>
            </a:bodyPr>
            <a:lstStyle/>
            <a:p>
              <a:r>
                <a:rPr lang="en-US" altLang="zh-CN" sz="1400" dirty="0">
                  <a:solidFill>
                    <a:schemeClr val="bg1"/>
                  </a:solidFill>
                  <a:latin typeface="+mn-lt"/>
                  <a:ea typeface="+mn-ea"/>
                  <a:cs typeface="+mn-ea"/>
                  <a:sym typeface="+mn-lt"/>
                </a:rPr>
                <a:t>7</a:t>
              </a:r>
              <a:r>
                <a:rPr lang="zh-CN" altLang="en-US" sz="1400" dirty="0">
                  <a:solidFill>
                    <a:schemeClr val="bg1"/>
                  </a:solidFill>
                  <a:latin typeface="+mn-lt"/>
                  <a:ea typeface="+mn-ea"/>
                  <a:cs typeface="+mn-ea"/>
                  <a:sym typeface="+mn-lt"/>
                </a:rPr>
                <a:t>月</a:t>
              </a:r>
              <a:endParaRPr lang="zh-CN" altLang="en-US" sz="1400" dirty="0">
                <a:solidFill>
                  <a:schemeClr val="bg1"/>
                </a:solidFill>
                <a:latin typeface="+mn-lt"/>
                <a:ea typeface="+mn-ea"/>
                <a:cs typeface="+mn-ea"/>
                <a:sym typeface="+mn-lt"/>
              </a:endParaRPr>
            </a:p>
          </p:txBody>
        </p:sp>
      </p:grpSp>
      <p:grpSp>
        <p:nvGrpSpPr>
          <p:cNvPr id="110" name="组合 109"/>
          <p:cNvGrpSpPr/>
          <p:nvPr/>
        </p:nvGrpSpPr>
        <p:grpSpPr>
          <a:xfrm>
            <a:off x="2975381" y="2443509"/>
            <a:ext cx="881936" cy="881795"/>
            <a:chOff x="4450933" y="3791953"/>
            <a:chExt cx="1319306" cy="1319782"/>
          </a:xfrm>
        </p:grpSpPr>
        <p:grpSp>
          <p:nvGrpSpPr>
            <p:cNvPr id="111" name="组合 110"/>
            <p:cNvGrpSpPr/>
            <p:nvPr/>
          </p:nvGrpSpPr>
          <p:grpSpPr>
            <a:xfrm>
              <a:off x="4450933" y="3791953"/>
              <a:ext cx="1319306" cy="1319782"/>
              <a:chOff x="4345444" y="2542859"/>
              <a:chExt cx="1810550" cy="1811205"/>
            </a:xfrm>
          </p:grpSpPr>
          <p:grpSp>
            <p:nvGrpSpPr>
              <p:cNvPr id="113" name="组合 11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5" name="同心圆 11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16" name="椭圆 11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14" name="椭圆 113"/>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12" name="TextBox 111"/>
            <p:cNvSpPr txBox="1"/>
            <p:nvPr/>
          </p:nvSpPr>
          <p:spPr>
            <a:xfrm>
              <a:off x="4685484" y="4180595"/>
              <a:ext cx="850203" cy="531306"/>
            </a:xfrm>
            <a:prstGeom prst="rect">
              <a:avLst/>
            </a:prstGeom>
            <a:noFill/>
          </p:spPr>
          <p:txBody>
            <a:bodyPr wrap="square" lIns="138192" tIns="69096" rIns="138192" bIns="69096" rtlCol="0">
              <a:spAutoFit/>
            </a:bodyPr>
            <a:lstStyle/>
            <a:p>
              <a:r>
                <a:rPr lang="en-US" altLang="zh-CN" sz="1400" dirty="0">
                  <a:solidFill>
                    <a:schemeClr val="bg1"/>
                  </a:solidFill>
                  <a:latin typeface="+mn-lt"/>
                  <a:ea typeface="+mn-ea"/>
                  <a:cs typeface="+mn-ea"/>
                  <a:sym typeface="+mn-lt"/>
                </a:rPr>
                <a:t>8</a:t>
              </a:r>
              <a:r>
                <a:rPr lang="zh-CN" altLang="en-US" sz="1400" dirty="0">
                  <a:solidFill>
                    <a:schemeClr val="bg1"/>
                  </a:solidFill>
                  <a:latin typeface="+mn-lt"/>
                  <a:ea typeface="+mn-ea"/>
                  <a:cs typeface="+mn-ea"/>
                  <a:sym typeface="+mn-lt"/>
                </a:rPr>
                <a:t>月</a:t>
              </a:r>
              <a:endParaRPr lang="zh-CN" altLang="en-US" sz="1400" dirty="0">
                <a:solidFill>
                  <a:schemeClr val="bg1"/>
                </a:solidFill>
                <a:latin typeface="+mn-lt"/>
                <a:ea typeface="+mn-ea"/>
                <a:cs typeface="+mn-ea"/>
                <a:sym typeface="+mn-lt"/>
              </a:endParaRPr>
            </a:p>
          </p:txBody>
        </p:sp>
      </p:grpSp>
      <p:grpSp>
        <p:nvGrpSpPr>
          <p:cNvPr id="117" name="组合 116"/>
          <p:cNvGrpSpPr/>
          <p:nvPr/>
        </p:nvGrpSpPr>
        <p:grpSpPr>
          <a:xfrm>
            <a:off x="4090589" y="2544015"/>
            <a:ext cx="680890" cy="680781"/>
            <a:chOff x="6119197" y="3942381"/>
            <a:chExt cx="1018558" cy="1018926"/>
          </a:xfrm>
        </p:grpSpPr>
        <p:grpSp>
          <p:nvGrpSpPr>
            <p:cNvPr id="118" name="组合 117"/>
            <p:cNvGrpSpPr/>
            <p:nvPr/>
          </p:nvGrpSpPr>
          <p:grpSpPr>
            <a:xfrm>
              <a:off x="6119197" y="3942381"/>
              <a:ext cx="1018558" cy="1018926"/>
              <a:chOff x="4345444" y="2542859"/>
              <a:chExt cx="1810550" cy="1811205"/>
            </a:xfrm>
          </p:grpSpPr>
          <p:grpSp>
            <p:nvGrpSpPr>
              <p:cNvPr id="120" name="组合 11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2" name="同心圆 12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23" name="椭圆 12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21" name="椭圆 120"/>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19" name="TextBox 118"/>
            <p:cNvSpPr txBox="1"/>
            <p:nvPr/>
          </p:nvSpPr>
          <p:spPr>
            <a:xfrm>
              <a:off x="6209133" y="4196696"/>
              <a:ext cx="850205" cy="531307"/>
            </a:xfrm>
            <a:prstGeom prst="rect">
              <a:avLst/>
            </a:prstGeom>
            <a:noFill/>
          </p:spPr>
          <p:txBody>
            <a:bodyPr wrap="square" lIns="138192" tIns="69096" rIns="138192" bIns="69096" rtlCol="0">
              <a:spAutoFit/>
            </a:bodyPr>
            <a:lstStyle/>
            <a:p>
              <a:r>
                <a:rPr lang="en-US" altLang="zh-CN" sz="1400" dirty="0">
                  <a:solidFill>
                    <a:schemeClr val="bg1"/>
                  </a:solidFill>
                  <a:latin typeface="+mn-lt"/>
                  <a:ea typeface="+mn-ea"/>
                  <a:cs typeface="+mn-ea"/>
                  <a:sym typeface="+mn-lt"/>
                </a:rPr>
                <a:t>9</a:t>
              </a:r>
              <a:r>
                <a:rPr lang="zh-CN" altLang="en-US" sz="1400" dirty="0">
                  <a:solidFill>
                    <a:schemeClr val="bg1"/>
                  </a:solidFill>
                  <a:latin typeface="+mn-lt"/>
                  <a:ea typeface="+mn-ea"/>
                  <a:cs typeface="+mn-ea"/>
                  <a:sym typeface="+mn-lt"/>
                </a:rPr>
                <a:t>月</a:t>
              </a:r>
              <a:endParaRPr lang="zh-CN" altLang="en-US" sz="1400" dirty="0">
                <a:solidFill>
                  <a:schemeClr val="bg1"/>
                </a:solidFill>
                <a:latin typeface="+mn-lt"/>
                <a:ea typeface="+mn-ea"/>
                <a:cs typeface="+mn-ea"/>
                <a:sym typeface="+mn-lt"/>
              </a:endParaRPr>
            </a:p>
          </p:txBody>
        </p:sp>
      </p:grpSp>
      <p:grpSp>
        <p:nvGrpSpPr>
          <p:cNvPr id="124" name="组合 123"/>
          <p:cNvGrpSpPr/>
          <p:nvPr/>
        </p:nvGrpSpPr>
        <p:grpSpPr>
          <a:xfrm>
            <a:off x="5004754" y="2544016"/>
            <a:ext cx="708615" cy="680781"/>
            <a:chOff x="7486713" y="3942381"/>
            <a:chExt cx="1060031" cy="1018926"/>
          </a:xfrm>
        </p:grpSpPr>
        <p:grpSp>
          <p:nvGrpSpPr>
            <p:cNvPr id="125" name="组合 124"/>
            <p:cNvGrpSpPr/>
            <p:nvPr/>
          </p:nvGrpSpPr>
          <p:grpSpPr>
            <a:xfrm>
              <a:off x="7486713" y="3942381"/>
              <a:ext cx="1018558" cy="1018926"/>
              <a:chOff x="4345444" y="2542859"/>
              <a:chExt cx="1810550" cy="1811205"/>
            </a:xfrm>
          </p:grpSpPr>
          <p:grpSp>
            <p:nvGrpSpPr>
              <p:cNvPr id="127" name="组合 12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9" name="同心圆 12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30" name="椭圆 12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28" name="椭圆 127"/>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26" name="TextBox 125"/>
            <p:cNvSpPr txBox="1"/>
            <p:nvPr/>
          </p:nvSpPr>
          <p:spPr>
            <a:xfrm>
              <a:off x="7555666" y="4199439"/>
              <a:ext cx="991078" cy="485241"/>
            </a:xfrm>
            <a:prstGeom prst="rect">
              <a:avLst/>
            </a:prstGeom>
            <a:noFill/>
          </p:spPr>
          <p:txBody>
            <a:bodyPr wrap="square" lIns="138192" tIns="69096" rIns="138192" bIns="69096" rtlCol="0">
              <a:spAutoFit/>
            </a:bodyPr>
            <a:lstStyle/>
            <a:p>
              <a:r>
                <a:rPr lang="en-US" altLang="zh-CN" sz="1200" dirty="0">
                  <a:solidFill>
                    <a:schemeClr val="bg1"/>
                  </a:solidFill>
                  <a:latin typeface="+mn-lt"/>
                  <a:ea typeface="+mn-ea"/>
                  <a:cs typeface="+mn-ea"/>
                  <a:sym typeface="+mn-lt"/>
                </a:rPr>
                <a:t>10</a:t>
              </a:r>
              <a:r>
                <a:rPr lang="zh-CN" altLang="en-US" sz="1200" dirty="0">
                  <a:solidFill>
                    <a:schemeClr val="bg1"/>
                  </a:solidFill>
                  <a:latin typeface="+mn-lt"/>
                  <a:ea typeface="+mn-ea"/>
                  <a:cs typeface="+mn-ea"/>
                  <a:sym typeface="+mn-lt"/>
                </a:rPr>
                <a:t>月</a:t>
              </a:r>
              <a:endParaRPr lang="zh-CN" altLang="en-US" sz="1200" dirty="0">
                <a:solidFill>
                  <a:schemeClr val="bg1"/>
                </a:solidFill>
                <a:latin typeface="+mn-lt"/>
                <a:ea typeface="+mn-ea"/>
                <a:cs typeface="+mn-ea"/>
                <a:sym typeface="+mn-lt"/>
              </a:endParaRPr>
            </a:p>
          </p:txBody>
        </p:sp>
      </p:grpSp>
      <p:grpSp>
        <p:nvGrpSpPr>
          <p:cNvPr id="131" name="组合 130"/>
          <p:cNvGrpSpPr/>
          <p:nvPr/>
        </p:nvGrpSpPr>
        <p:grpSpPr>
          <a:xfrm>
            <a:off x="5918916" y="2431103"/>
            <a:ext cx="906755" cy="906611"/>
            <a:chOff x="8854229" y="3773382"/>
            <a:chExt cx="1356434" cy="1356924"/>
          </a:xfrm>
        </p:grpSpPr>
        <p:grpSp>
          <p:nvGrpSpPr>
            <p:cNvPr id="132" name="组合 131"/>
            <p:cNvGrpSpPr/>
            <p:nvPr/>
          </p:nvGrpSpPr>
          <p:grpSpPr>
            <a:xfrm>
              <a:off x="8854229" y="3773382"/>
              <a:ext cx="1356434" cy="1356924"/>
              <a:chOff x="4345444" y="2542859"/>
              <a:chExt cx="1810550" cy="1811205"/>
            </a:xfrm>
          </p:grpSpPr>
          <p:grpSp>
            <p:nvGrpSpPr>
              <p:cNvPr id="134" name="组合 13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6" name="同心圆 13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37" name="椭圆 13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35" name="椭圆 134"/>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33" name="TextBox 132"/>
            <p:cNvSpPr txBox="1"/>
            <p:nvPr/>
          </p:nvSpPr>
          <p:spPr>
            <a:xfrm>
              <a:off x="9068720" y="4180595"/>
              <a:ext cx="1015119" cy="531306"/>
            </a:xfrm>
            <a:prstGeom prst="rect">
              <a:avLst/>
            </a:prstGeom>
            <a:noFill/>
          </p:spPr>
          <p:txBody>
            <a:bodyPr wrap="square" lIns="138192" tIns="69096" rIns="138192" bIns="69096" rtlCol="0">
              <a:spAutoFit/>
            </a:bodyPr>
            <a:lstStyle/>
            <a:p>
              <a:r>
                <a:rPr lang="en-US" altLang="zh-CN" sz="1400" dirty="0">
                  <a:solidFill>
                    <a:schemeClr val="bg1"/>
                  </a:solidFill>
                  <a:latin typeface="+mn-lt"/>
                  <a:ea typeface="+mn-ea"/>
                  <a:cs typeface="+mn-ea"/>
                  <a:sym typeface="+mn-lt"/>
                </a:rPr>
                <a:t>11</a:t>
              </a:r>
              <a:r>
                <a:rPr lang="zh-CN" altLang="en-US" sz="1400" dirty="0">
                  <a:solidFill>
                    <a:schemeClr val="bg1"/>
                  </a:solidFill>
                  <a:latin typeface="+mn-lt"/>
                  <a:ea typeface="+mn-ea"/>
                  <a:cs typeface="+mn-ea"/>
                  <a:sym typeface="+mn-lt"/>
                </a:rPr>
                <a:t>月</a:t>
              </a:r>
              <a:endParaRPr lang="zh-CN" altLang="en-US" sz="1400" dirty="0">
                <a:solidFill>
                  <a:schemeClr val="bg1"/>
                </a:solidFill>
                <a:latin typeface="+mn-lt"/>
                <a:ea typeface="+mn-ea"/>
                <a:cs typeface="+mn-ea"/>
                <a:sym typeface="+mn-lt"/>
              </a:endParaRPr>
            </a:p>
          </p:txBody>
        </p:sp>
      </p:grpSp>
      <p:grpSp>
        <p:nvGrpSpPr>
          <p:cNvPr id="138" name="组合 137"/>
          <p:cNvGrpSpPr/>
          <p:nvPr/>
        </p:nvGrpSpPr>
        <p:grpSpPr>
          <a:xfrm>
            <a:off x="7058945" y="2267888"/>
            <a:ext cx="1233232" cy="1233035"/>
            <a:chOff x="10559621" y="3529102"/>
            <a:chExt cx="1844818" cy="1845484"/>
          </a:xfrm>
        </p:grpSpPr>
        <p:grpSp>
          <p:nvGrpSpPr>
            <p:cNvPr id="139" name="组合 138"/>
            <p:cNvGrpSpPr/>
            <p:nvPr/>
          </p:nvGrpSpPr>
          <p:grpSpPr>
            <a:xfrm>
              <a:off x="10559621" y="3529102"/>
              <a:ext cx="1844818" cy="1845484"/>
              <a:chOff x="4345444" y="2542859"/>
              <a:chExt cx="1810550" cy="1811205"/>
            </a:xfrm>
          </p:grpSpPr>
          <p:grpSp>
            <p:nvGrpSpPr>
              <p:cNvPr id="141" name="组合 1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3" name="同心圆 14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144" name="椭圆 14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42" name="椭圆 141"/>
              <p:cNvSpPr/>
              <p:nvPr/>
            </p:nvSpPr>
            <p:spPr>
              <a:xfrm>
                <a:off x="4565570" y="2763062"/>
                <a:ext cx="1370298" cy="1370793"/>
              </a:xfrm>
              <a:prstGeom prst="ellipse">
                <a:avLst/>
              </a:prstGeom>
              <a:solidFill>
                <a:srgbClr val="125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140" name="TextBox 139"/>
            <p:cNvSpPr txBox="1"/>
            <p:nvPr/>
          </p:nvSpPr>
          <p:spPr>
            <a:xfrm>
              <a:off x="10948736" y="4180595"/>
              <a:ext cx="1097152" cy="531306"/>
            </a:xfrm>
            <a:prstGeom prst="rect">
              <a:avLst/>
            </a:prstGeom>
            <a:noFill/>
          </p:spPr>
          <p:txBody>
            <a:bodyPr wrap="square" lIns="138192" tIns="69096" rIns="138192" bIns="69096" rtlCol="0">
              <a:spAutoFit/>
            </a:bodyPr>
            <a:lstStyle/>
            <a:p>
              <a:r>
                <a:rPr lang="en-US" altLang="zh-CN" sz="1400" dirty="0">
                  <a:solidFill>
                    <a:schemeClr val="bg1"/>
                  </a:solidFill>
                  <a:latin typeface="+mn-lt"/>
                  <a:ea typeface="+mn-ea"/>
                  <a:cs typeface="+mn-ea"/>
                  <a:sym typeface="+mn-lt"/>
                </a:rPr>
                <a:t>12</a:t>
              </a:r>
              <a:r>
                <a:rPr lang="zh-CN" altLang="en-US" sz="1400" dirty="0">
                  <a:solidFill>
                    <a:schemeClr val="bg1"/>
                  </a:solidFill>
                  <a:latin typeface="+mn-lt"/>
                  <a:ea typeface="+mn-ea"/>
                  <a:cs typeface="+mn-ea"/>
                  <a:sym typeface="+mn-lt"/>
                </a:rPr>
                <a:t>月</a:t>
              </a:r>
              <a:endParaRPr lang="zh-CN" altLang="en-US" sz="1400" dirty="0">
                <a:solidFill>
                  <a:schemeClr val="bg1"/>
                </a:solidFill>
                <a:latin typeface="+mn-lt"/>
                <a:ea typeface="+mn-ea"/>
                <a:cs typeface="+mn-ea"/>
                <a:sym typeface="+mn-lt"/>
              </a:endParaRPr>
            </a:p>
          </p:txBody>
        </p:sp>
      </p:grpSp>
      <p:grpSp>
        <p:nvGrpSpPr>
          <p:cNvPr id="145" name="组合 144"/>
          <p:cNvGrpSpPr/>
          <p:nvPr/>
        </p:nvGrpSpPr>
        <p:grpSpPr>
          <a:xfrm>
            <a:off x="520654" y="1275606"/>
            <a:ext cx="1941598" cy="1092290"/>
            <a:chOff x="689131" y="1318791"/>
            <a:chExt cx="1631535" cy="1036935"/>
          </a:xfrm>
        </p:grpSpPr>
        <p:sp>
          <p:nvSpPr>
            <p:cNvPr id="146" name="TextBox 145"/>
            <p:cNvSpPr txBox="1"/>
            <p:nvPr/>
          </p:nvSpPr>
          <p:spPr>
            <a:xfrm>
              <a:off x="800766" y="1667530"/>
              <a:ext cx="1363987" cy="41257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47" name="组合 146"/>
            <p:cNvGrpSpPr/>
            <p:nvPr/>
          </p:nvGrpSpPr>
          <p:grpSpPr>
            <a:xfrm>
              <a:off x="689131" y="1318791"/>
              <a:ext cx="1631535" cy="1036935"/>
              <a:chOff x="689131" y="1318791"/>
              <a:chExt cx="1631535" cy="1036935"/>
            </a:xfrm>
          </p:grpSpPr>
          <p:cxnSp>
            <p:nvCxnSpPr>
              <p:cNvPr id="148" name="直接连接符 147"/>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689131" y="1318791"/>
                <a:ext cx="1631535" cy="308919"/>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150" name="组合 149"/>
          <p:cNvGrpSpPr/>
          <p:nvPr/>
        </p:nvGrpSpPr>
        <p:grpSpPr>
          <a:xfrm>
            <a:off x="2555776" y="1366748"/>
            <a:ext cx="1575314" cy="965418"/>
            <a:chOff x="873900" y="1541325"/>
            <a:chExt cx="1166203" cy="814401"/>
          </a:xfrm>
        </p:grpSpPr>
        <p:sp>
          <p:nvSpPr>
            <p:cNvPr id="151" name="TextBox 150"/>
            <p:cNvSpPr txBox="1"/>
            <p:nvPr/>
          </p:nvSpPr>
          <p:spPr>
            <a:xfrm>
              <a:off x="873900" y="1767302"/>
              <a:ext cx="1166203" cy="366614"/>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52" name="组合 151"/>
            <p:cNvGrpSpPr/>
            <p:nvPr/>
          </p:nvGrpSpPr>
          <p:grpSpPr>
            <a:xfrm>
              <a:off x="947384" y="1541325"/>
              <a:ext cx="1008112" cy="814401"/>
              <a:chOff x="947384" y="1541325"/>
              <a:chExt cx="1008112" cy="814401"/>
            </a:xfrm>
          </p:grpSpPr>
          <p:cxnSp>
            <p:nvCxnSpPr>
              <p:cNvPr id="153" name="直接连接符 152"/>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947384" y="1541325"/>
                <a:ext cx="1008112" cy="274507"/>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155" name="组合 154"/>
          <p:cNvGrpSpPr/>
          <p:nvPr/>
        </p:nvGrpSpPr>
        <p:grpSpPr>
          <a:xfrm>
            <a:off x="4499992" y="1275606"/>
            <a:ext cx="1639315" cy="1051144"/>
            <a:chOff x="873900" y="1541325"/>
            <a:chExt cx="1166203" cy="814401"/>
          </a:xfrm>
        </p:grpSpPr>
        <p:sp>
          <p:nvSpPr>
            <p:cNvPr id="156" name="TextBox 155"/>
            <p:cNvSpPr txBox="1"/>
            <p:nvPr/>
          </p:nvSpPr>
          <p:spPr>
            <a:xfrm>
              <a:off x="873900" y="1767302"/>
              <a:ext cx="1166203" cy="336714"/>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57" name="组合 156"/>
            <p:cNvGrpSpPr/>
            <p:nvPr/>
          </p:nvGrpSpPr>
          <p:grpSpPr>
            <a:xfrm>
              <a:off x="947384" y="1541325"/>
              <a:ext cx="1008112" cy="814401"/>
              <a:chOff x="947384" y="1541325"/>
              <a:chExt cx="1008112" cy="814401"/>
            </a:xfrm>
          </p:grpSpPr>
          <p:cxnSp>
            <p:nvCxnSpPr>
              <p:cNvPr id="158" name="直接连接符 157"/>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947384" y="1541325"/>
                <a:ext cx="1008112" cy="252120"/>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160" name="组合 159"/>
          <p:cNvGrpSpPr/>
          <p:nvPr/>
        </p:nvGrpSpPr>
        <p:grpSpPr>
          <a:xfrm>
            <a:off x="6837777" y="1326099"/>
            <a:ext cx="1550647" cy="817312"/>
            <a:chOff x="873900" y="1541325"/>
            <a:chExt cx="1166203" cy="652383"/>
          </a:xfrm>
        </p:grpSpPr>
        <p:sp>
          <p:nvSpPr>
            <p:cNvPr id="161" name="TextBox 160"/>
            <p:cNvSpPr txBox="1"/>
            <p:nvPr/>
          </p:nvSpPr>
          <p:spPr>
            <a:xfrm>
              <a:off x="873900" y="1767302"/>
              <a:ext cx="1166203" cy="346897"/>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62" name="组合 161"/>
            <p:cNvGrpSpPr/>
            <p:nvPr/>
          </p:nvGrpSpPr>
          <p:grpSpPr>
            <a:xfrm>
              <a:off x="947384" y="1541325"/>
              <a:ext cx="1008112" cy="652383"/>
              <a:chOff x="947384" y="1541325"/>
              <a:chExt cx="1008112" cy="652383"/>
            </a:xfrm>
          </p:grpSpPr>
          <p:cxnSp>
            <p:nvCxnSpPr>
              <p:cNvPr id="163" name="直接连接符 162"/>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947384" y="1541325"/>
                <a:ext cx="1008112" cy="259744"/>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165" name="组合 164"/>
          <p:cNvGrpSpPr/>
          <p:nvPr/>
        </p:nvGrpSpPr>
        <p:grpSpPr>
          <a:xfrm>
            <a:off x="1559925" y="3422332"/>
            <a:ext cx="1624546" cy="897186"/>
            <a:chOff x="873900" y="1340833"/>
            <a:chExt cx="1166203" cy="827127"/>
          </a:xfrm>
        </p:grpSpPr>
        <p:sp>
          <p:nvSpPr>
            <p:cNvPr id="166" name="TextBox 165"/>
            <p:cNvSpPr txBox="1"/>
            <p:nvPr/>
          </p:nvSpPr>
          <p:spPr>
            <a:xfrm>
              <a:off x="873900" y="1767301"/>
              <a:ext cx="1166203" cy="400659"/>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67" name="组合 166"/>
            <p:cNvGrpSpPr/>
            <p:nvPr/>
          </p:nvGrpSpPr>
          <p:grpSpPr>
            <a:xfrm>
              <a:off x="947384" y="1340833"/>
              <a:ext cx="1008112" cy="500492"/>
              <a:chOff x="947384" y="1340833"/>
              <a:chExt cx="1008112" cy="500492"/>
            </a:xfrm>
          </p:grpSpPr>
          <p:cxnSp>
            <p:nvCxnSpPr>
              <p:cNvPr id="168" name="直接连接符 167"/>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947384" y="1541325"/>
                <a:ext cx="1008112" cy="300000"/>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170" name="组合 169"/>
          <p:cNvGrpSpPr/>
          <p:nvPr/>
        </p:nvGrpSpPr>
        <p:grpSpPr>
          <a:xfrm>
            <a:off x="3553012" y="3422332"/>
            <a:ext cx="1624546" cy="897186"/>
            <a:chOff x="873900" y="1340833"/>
            <a:chExt cx="1166203" cy="827127"/>
          </a:xfrm>
        </p:grpSpPr>
        <p:sp>
          <p:nvSpPr>
            <p:cNvPr id="171" name="TextBox 170"/>
            <p:cNvSpPr txBox="1"/>
            <p:nvPr/>
          </p:nvSpPr>
          <p:spPr>
            <a:xfrm>
              <a:off x="873900" y="1767301"/>
              <a:ext cx="1166203" cy="400659"/>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72" name="组合 171"/>
            <p:cNvGrpSpPr/>
            <p:nvPr/>
          </p:nvGrpSpPr>
          <p:grpSpPr>
            <a:xfrm>
              <a:off x="947384" y="1340833"/>
              <a:ext cx="1008112" cy="500492"/>
              <a:chOff x="947384" y="1340833"/>
              <a:chExt cx="1008112" cy="500492"/>
            </a:xfrm>
          </p:grpSpPr>
          <p:cxnSp>
            <p:nvCxnSpPr>
              <p:cNvPr id="173" name="直接连接符 172"/>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947384" y="1541325"/>
                <a:ext cx="1008112" cy="300000"/>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175" name="组合 174"/>
          <p:cNvGrpSpPr/>
          <p:nvPr/>
        </p:nvGrpSpPr>
        <p:grpSpPr>
          <a:xfrm>
            <a:off x="5539742" y="3477961"/>
            <a:ext cx="1624546" cy="897186"/>
            <a:chOff x="873900" y="1340833"/>
            <a:chExt cx="1166203" cy="827127"/>
          </a:xfrm>
        </p:grpSpPr>
        <p:sp>
          <p:nvSpPr>
            <p:cNvPr id="176" name="TextBox 175"/>
            <p:cNvSpPr txBox="1"/>
            <p:nvPr/>
          </p:nvSpPr>
          <p:spPr>
            <a:xfrm>
              <a:off x="873900" y="1767301"/>
              <a:ext cx="1166203" cy="400659"/>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n-lt"/>
                  <a:ea typeface="+mn-ea"/>
                  <a:cs typeface="+mn-ea"/>
                  <a:sym typeface="+mn-lt"/>
                </a:rPr>
                <a:t>您的内容打在这里，或者通过您的内容打在这里</a:t>
              </a:r>
              <a:endParaRPr lang="zh-CN" altLang="en-US" sz="900" dirty="0">
                <a:solidFill>
                  <a:schemeClr val="tx1">
                    <a:lumMod val="65000"/>
                    <a:lumOff val="35000"/>
                  </a:schemeClr>
                </a:solidFill>
                <a:latin typeface="+mn-lt"/>
                <a:ea typeface="+mn-ea"/>
                <a:cs typeface="+mn-ea"/>
                <a:sym typeface="+mn-lt"/>
              </a:endParaRPr>
            </a:p>
          </p:txBody>
        </p:sp>
        <p:grpSp>
          <p:nvGrpSpPr>
            <p:cNvPr id="177" name="组合 176"/>
            <p:cNvGrpSpPr/>
            <p:nvPr/>
          </p:nvGrpSpPr>
          <p:grpSpPr>
            <a:xfrm>
              <a:off x="947384" y="1340833"/>
              <a:ext cx="1008112" cy="500492"/>
              <a:chOff x="947384" y="1340833"/>
              <a:chExt cx="1008112" cy="500492"/>
            </a:xfrm>
          </p:grpSpPr>
          <p:cxnSp>
            <p:nvCxnSpPr>
              <p:cNvPr id="178" name="直接连接符 177"/>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947384" y="1541325"/>
                <a:ext cx="1008112" cy="300000"/>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n-lt"/>
                    <a:ea typeface="+mn-ea"/>
                    <a:cs typeface="+mn-ea"/>
                    <a:sym typeface="+mn-lt"/>
                  </a:rPr>
                  <a:t>添加标题</a:t>
                </a:r>
                <a:endParaRPr lang="zh-CN" altLang="en-US" sz="1600" dirty="0">
                  <a:solidFill>
                    <a:schemeClr val="tx1">
                      <a:lumMod val="65000"/>
                      <a:lumOff val="35000"/>
                    </a:schemeClr>
                  </a:solidFill>
                  <a:latin typeface="+mn-lt"/>
                  <a:ea typeface="+mn-ea"/>
                  <a:cs typeface="+mn-ea"/>
                  <a:sym typeface="+mn-lt"/>
                </a:endParaRPr>
              </a:p>
            </p:txBody>
          </p:sp>
        </p:grpSp>
      </p:grpSp>
      <p:grpSp>
        <p:nvGrpSpPr>
          <p:cNvPr id="91" name="组合 90"/>
          <p:cNvGrpSpPr/>
          <p:nvPr/>
        </p:nvGrpSpPr>
        <p:grpSpPr>
          <a:xfrm>
            <a:off x="-107260" y="196219"/>
            <a:ext cx="1765509" cy="551352"/>
            <a:chOff x="520640" y="251298"/>
            <a:chExt cx="1766054" cy="551522"/>
          </a:xfrm>
        </p:grpSpPr>
        <p:sp>
          <p:nvSpPr>
            <p:cNvPr id="92" name="矩形 3"/>
            <p:cNvSpPr>
              <a:spLocks noChangeArrowheads="1"/>
            </p:cNvSpPr>
            <p:nvPr/>
          </p:nvSpPr>
          <p:spPr bwMode="auto">
            <a:xfrm>
              <a:off x="872610" y="251298"/>
              <a:ext cx="1062120"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工作进度</a:t>
              </a:r>
              <a:endParaRPr lang="zh-CN" altLang="en-US" kern="0" dirty="0">
                <a:solidFill>
                  <a:schemeClr val="tx1">
                    <a:lumMod val="65000"/>
                    <a:lumOff val="35000"/>
                  </a:schemeClr>
                </a:solidFill>
                <a:latin typeface="+mn-lt"/>
                <a:ea typeface="+mn-ea"/>
                <a:cs typeface="+mn-ea"/>
                <a:sym typeface="+mn-lt"/>
              </a:endParaRPr>
            </a:p>
          </p:txBody>
        </p:sp>
        <p:grpSp>
          <p:nvGrpSpPr>
            <p:cNvPr id="93" name="组合 92"/>
            <p:cNvGrpSpPr/>
            <p:nvPr/>
          </p:nvGrpSpPr>
          <p:grpSpPr>
            <a:xfrm>
              <a:off x="520640" y="515443"/>
              <a:ext cx="1766054" cy="287377"/>
              <a:chOff x="562081" y="425886"/>
              <a:chExt cx="1766054" cy="287377"/>
            </a:xfrm>
          </p:grpSpPr>
          <p:sp>
            <p:nvSpPr>
              <p:cNvPr id="9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Work progress</a:t>
                </a:r>
                <a:endParaRPr lang="zh-CN" altLang="en-US" sz="800" kern="0" dirty="0">
                  <a:solidFill>
                    <a:srgbClr val="FFFFFF">
                      <a:lumMod val="50000"/>
                    </a:srgbClr>
                  </a:solidFill>
                  <a:latin typeface="+mn-lt"/>
                  <a:ea typeface="+mn-ea"/>
                  <a:cs typeface="+mn-ea"/>
                  <a:sym typeface="+mn-lt"/>
                </a:endParaRPr>
              </a:p>
            </p:txBody>
          </p:sp>
          <p:grpSp>
            <p:nvGrpSpPr>
              <p:cNvPr id="181" name="组合 180"/>
              <p:cNvGrpSpPr/>
              <p:nvPr/>
            </p:nvGrpSpPr>
            <p:grpSpPr>
              <a:xfrm>
                <a:off x="931046" y="667544"/>
                <a:ext cx="1028125" cy="45719"/>
                <a:chOff x="688893" y="2574256"/>
                <a:chExt cx="7739508" cy="81111"/>
              </a:xfrm>
            </p:grpSpPr>
            <p:sp>
              <p:nvSpPr>
                <p:cNvPr id="182"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83"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8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8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8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173010" y="4409265"/>
            <a:ext cx="656312" cy="656311"/>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 name="椭圆 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6" name="组合 5"/>
          <p:cNvGrpSpPr/>
          <p:nvPr/>
        </p:nvGrpSpPr>
        <p:grpSpPr>
          <a:xfrm>
            <a:off x="6537209" y="4423589"/>
            <a:ext cx="328649" cy="328648"/>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0" name="组合 9"/>
          <p:cNvGrpSpPr/>
          <p:nvPr/>
        </p:nvGrpSpPr>
        <p:grpSpPr>
          <a:xfrm>
            <a:off x="8541751" y="3291830"/>
            <a:ext cx="998801" cy="998801"/>
            <a:chOff x="5252030" y="2008764"/>
            <a:chExt cx="809336" cy="809336"/>
          </a:xfrm>
          <a:solidFill>
            <a:srgbClr val="0070C0"/>
          </a:solidFill>
        </p:grpSpPr>
        <p:sp>
          <p:nvSpPr>
            <p:cNvPr id="11" name="椭圆 1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2" name="椭圆 1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8239738" y="4703040"/>
            <a:ext cx="321721" cy="321721"/>
            <a:chOff x="5252030" y="2008764"/>
            <a:chExt cx="809336" cy="809336"/>
          </a:xfrm>
          <a:solidFill>
            <a:srgbClr val="00B0F0"/>
          </a:solidFill>
        </p:grpSpPr>
        <p:sp>
          <p:nvSpPr>
            <p:cNvPr id="17" name="椭圆 1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8" name="椭圆 1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8399550" y="4369917"/>
            <a:ext cx="160860" cy="160860"/>
            <a:chOff x="5252030" y="2008764"/>
            <a:chExt cx="809336" cy="809336"/>
          </a:xfrm>
          <a:solidFill>
            <a:srgbClr val="00B0F0"/>
          </a:solidFill>
        </p:grpSpPr>
        <p:sp>
          <p:nvSpPr>
            <p:cNvPr id="20" name="椭圆 1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21" name="椭圆 2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aphicFrame>
        <p:nvGraphicFramePr>
          <p:cNvPr id="22" name="Chart 14"/>
          <p:cNvGraphicFramePr/>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1"/>
          </a:graphicData>
        </a:graphic>
      </p:graphicFrame>
      <p:sp>
        <p:nvSpPr>
          <p:cNvPr id="23" name="Rectangle 15"/>
          <p:cNvSpPr/>
          <p:nvPr/>
        </p:nvSpPr>
        <p:spPr>
          <a:xfrm>
            <a:off x="694244"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lt"/>
                <a:ea typeface="+mn-ea"/>
                <a:cs typeface="+mn-ea"/>
                <a:sym typeface="+mn-lt"/>
              </a:rPr>
              <a:t>添加标题</a:t>
            </a:r>
            <a:r>
              <a:rPr lang="en-US" sz="1000" dirty="0">
                <a:solidFill>
                  <a:schemeClr val="tx1">
                    <a:lumMod val="50000"/>
                    <a:lumOff val="50000"/>
                  </a:schemeClr>
                </a:solidFill>
                <a:latin typeface="+mn-lt"/>
                <a:ea typeface="+mn-ea"/>
                <a:cs typeface="+mn-ea"/>
                <a:sym typeface="+mn-lt"/>
              </a:rPr>
              <a:t> 1</a:t>
            </a:r>
            <a:endParaRPr lang="en-US" sz="1000" dirty="0">
              <a:solidFill>
                <a:schemeClr val="tx1">
                  <a:lumMod val="50000"/>
                  <a:lumOff val="50000"/>
                </a:schemeClr>
              </a:solidFill>
              <a:latin typeface="+mn-lt"/>
              <a:ea typeface="+mn-ea"/>
              <a:cs typeface="+mn-ea"/>
              <a:sym typeface="+mn-lt"/>
            </a:endParaRPr>
          </a:p>
        </p:txBody>
      </p:sp>
      <p:sp>
        <p:nvSpPr>
          <p:cNvPr id="24" name="Rectangle 16"/>
          <p:cNvSpPr/>
          <p:nvPr/>
        </p:nvSpPr>
        <p:spPr>
          <a:xfrm>
            <a:off x="1917737"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lt"/>
                <a:ea typeface="+mn-ea"/>
                <a:cs typeface="+mn-ea"/>
                <a:sym typeface="+mn-lt"/>
              </a:rPr>
              <a:t>添加标题</a:t>
            </a:r>
            <a:r>
              <a:rPr lang="en-US" sz="1000" dirty="0">
                <a:solidFill>
                  <a:schemeClr val="tx1">
                    <a:lumMod val="50000"/>
                    <a:lumOff val="50000"/>
                  </a:schemeClr>
                </a:solidFill>
                <a:latin typeface="+mn-lt"/>
                <a:ea typeface="+mn-ea"/>
                <a:cs typeface="+mn-ea"/>
                <a:sym typeface="+mn-lt"/>
              </a:rPr>
              <a:t> 2</a:t>
            </a:r>
            <a:endParaRPr lang="en-US" sz="1000" dirty="0">
              <a:solidFill>
                <a:schemeClr val="tx1">
                  <a:lumMod val="50000"/>
                  <a:lumOff val="50000"/>
                </a:schemeClr>
              </a:solidFill>
              <a:latin typeface="+mn-lt"/>
              <a:ea typeface="+mn-ea"/>
              <a:cs typeface="+mn-ea"/>
              <a:sym typeface="+mn-lt"/>
            </a:endParaRPr>
          </a:p>
        </p:txBody>
      </p:sp>
      <p:sp>
        <p:nvSpPr>
          <p:cNvPr id="25" name="Rectangle 17"/>
          <p:cNvSpPr/>
          <p:nvPr/>
        </p:nvSpPr>
        <p:spPr>
          <a:xfrm>
            <a:off x="3141230"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lt"/>
                <a:ea typeface="+mn-ea"/>
                <a:cs typeface="+mn-ea"/>
                <a:sym typeface="+mn-lt"/>
              </a:rPr>
              <a:t>添加标题</a:t>
            </a:r>
            <a:r>
              <a:rPr lang="en-US" sz="1000" dirty="0">
                <a:solidFill>
                  <a:schemeClr val="tx1">
                    <a:lumMod val="50000"/>
                    <a:lumOff val="50000"/>
                  </a:schemeClr>
                </a:solidFill>
                <a:latin typeface="+mn-lt"/>
                <a:ea typeface="+mn-ea"/>
                <a:cs typeface="+mn-ea"/>
                <a:sym typeface="+mn-lt"/>
              </a:rPr>
              <a:t> 3</a:t>
            </a:r>
            <a:endParaRPr lang="en-US" sz="1000" dirty="0">
              <a:solidFill>
                <a:schemeClr val="tx1">
                  <a:lumMod val="50000"/>
                  <a:lumOff val="50000"/>
                </a:schemeClr>
              </a:solidFill>
              <a:latin typeface="+mn-lt"/>
              <a:ea typeface="+mn-ea"/>
              <a:cs typeface="+mn-ea"/>
              <a:sym typeface="+mn-lt"/>
            </a:endParaRPr>
          </a:p>
        </p:txBody>
      </p:sp>
      <p:sp>
        <p:nvSpPr>
          <p:cNvPr id="26" name="TextBox 25"/>
          <p:cNvSpPr txBox="1"/>
          <p:nvPr/>
        </p:nvSpPr>
        <p:spPr>
          <a:xfrm>
            <a:off x="5678723" y="1398442"/>
            <a:ext cx="2779807" cy="677108"/>
          </a:xfrm>
          <a:prstGeom prst="rect">
            <a:avLst/>
          </a:prstGeom>
          <a:noFill/>
        </p:spPr>
        <p:txBody>
          <a:bodyPr wrap="square" rtlCol="0">
            <a:spAutoFit/>
          </a:bodyPr>
          <a:lstStyle/>
          <a:p>
            <a:r>
              <a:rPr lang="zh-CN" altLang="en-US" sz="1400" b="1" dirty="0">
                <a:solidFill>
                  <a:srgbClr val="0070C0"/>
                </a:solidFill>
                <a:latin typeface="+mn-lt"/>
                <a:ea typeface="+mn-ea"/>
                <a:cs typeface="+mn-ea"/>
                <a:sym typeface="+mn-lt"/>
              </a:rPr>
              <a:t>填加标题</a:t>
            </a:r>
            <a:endParaRPr lang="en-US" altLang="zh-CN" sz="1400" b="1" dirty="0">
              <a:solidFill>
                <a:srgbClr val="0070C0"/>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p:txBody>
      </p:sp>
      <p:sp>
        <p:nvSpPr>
          <p:cNvPr id="27" name="TextBox 26"/>
          <p:cNvSpPr txBox="1"/>
          <p:nvPr/>
        </p:nvSpPr>
        <p:spPr>
          <a:xfrm>
            <a:off x="5680625" y="2492227"/>
            <a:ext cx="2779807" cy="677108"/>
          </a:xfrm>
          <a:prstGeom prst="rect">
            <a:avLst/>
          </a:prstGeom>
          <a:noFill/>
        </p:spPr>
        <p:txBody>
          <a:bodyPr wrap="square" rtlCol="0">
            <a:spAutoFit/>
          </a:bodyPr>
          <a:lstStyle/>
          <a:p>
            <a:r>
              <a:rPr lang="zh-CN" altLang="en-US" sz="1400" b="1" dirty="0">
                <a:solidFill>
                  <a:srgbClr val="00B0F0"/>
                </a:solidFill>
                <a:latin typeface="+mn-lt"/>
                <a:ea typeface="+mn-ea"/>
                <a:cs typeface="+mn-ea"/>
                <a:sym typeface="+mn-lt"/>
              </a:rPr>
              <a:t>填加标题</a:t>
            </a:r>
            <a:endParaRPr lang="en-US" altLang="zh-CN" sz="1400" b="1" dirty="0">
              <a:solidFill>
                <a:srgbClr val="00B0F0"/>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p:txBody>
      </p:sp>
      <p:sp>
        <p:nvSpPr>
          <p:cNvPr id="28" name="TextBox 27"/>
          <p:cNvSpPr txBox="1"/>
          <p:nvPr/>
        </p:nvSpPr>
        <p:spPr>
          <a:xfrm>
            <a:off x="5680625" y="3550826"/>
            <a:ext cx="2779807" cy="677108"/>
          </a:xfrm>
          <a:prstGeom prst="rect">
            <a:avLst/>
          </a:prstGeom>
          <a:noFill/>
        </p:spPr>
        <p:txBody>
          <a:bodyPr wrap="square" rtlCol="0">
            <a:spAutoFit/>
          </a:bodyPr>
          <a:lstStyle/>
          <a:p>
            <a:r>
              <a:rPr lang="zh-CN" altLang="en-US" sz="1400" b="1" dirty="0">
                <a:solidFill>
                  <a:srgbClr val="0070C0"/>
                </a:solidFill>
                <a:latin typeface="+mn-lt"/>
                <a:ea typeface="+mn-ea"/>
                <a:cs typeface="+mn-ea"/>
                <a:sym typeface="+mn-lt"/>
              </a:rPr>
              <a:t>填加标题</a:t>
            </a:r>
            <a:endParaRPr lang="en-US" altLang="zh-CN" sz="1400" b="1" dirty="0">
              <a:solidFill>
                <a:srgbClr val="0070C0"/>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p:txBody>
      </p:sp>
      <p:cxnSp>
        <p:nvCxnSpPr>
          <p:cNvPr id="29" name="直接连接符 28"/>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30" name="直接连接符 29"/>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31" name="组合 30"/>
          <p:cNvGrpSpPr/>
          <p:nvPr/>
        </p:nvGrpSpPr>
        <p:grpSpPr>
          <a:xfrm>
            <a:off x="4955424" y="1436384"/>
            <a:ext cx="599448" cy="599448"/>
            <a:chOff x="4499992" y="267494"/>
            <a:chExt cx="599448" cy="599448"/>
          </a:xfrm>
        </p:grpSpPr>
        <p:grpSp>
          <p:nvGrpSpPr>
            <p:cNvPr id="32" name="组合 31"/>
            <p:cNvGrpSpPr/>
            <p:nvPr/>
          </p:nvGrpSpPr>
          <p:grpSpPr>
            <a:xfrm>
              <a:off x="4499992" y="267494"/>
              <a:ext cx="599448" cy="599448"/>
              <a:chOff x="4131160" y="713581"/>
              <a:chExt cx="881684" cy="881684"/>
            </a:xfrm>
          </p:grpSpPr>
          <p:sp>
            <p:nvSpPr>
              <p:cNvPr id="34" name="椭圆 3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35" name="椭圆 34"/>
              <p:cNvSpPr/>
              <p:nvPr/>
            </p:nvSpPr>
            <p:spPr>
              <a:xfrm>
                <a:off x="4237176" y="819597"/>
                <a:ext cx="669652" cy="669652"/>
              </a:xfrm>
              <a:prstGeom prst="ellipse">
                <a:avLst/>
              </a:prstGeom>
              <a:solidFill>
                <a:srgbClr val="0070C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grpSp>
        <p:sp>
          <p:nvSpPr>
            <p:cNvPr id="33"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mn-lt"/>
                <a:ea typeface="+mn-ea"/>
                <a:cs typeface="+mn-ea"/>
                <a:sym typeface="+mn-lt"/>
              </a:endParaRPr>
            </a:p>
          </p:txBody>
        </p:sp>
      </p:grpSp>
      <p:grpSp>
        <p:nvGrpSpPr>
          <p:cNvPr id="36" name="组合 35"/>
          <p:cNvGrpSpPr/>
          <p:nvPr/>
        </p:nvGrpSpPr>
        <p:grpSpPr>
          <a:xfrm>
            <a:off x="4970854" y="2492227"/>
            <a:ext cx="599448" cy="599448"/>
            <a:chOff x="5418452" y="307702"/>
            <a:chExt cx="599448" cy="599448"/>
          </a:xfrm>
        </p:grpSpPr>
        <p:grpSp>
          <p:nvGrpSpPr>
            <p:cNvPr id="37" name="组合 36"/>
            <p:cNvGrpSpPr/>
            <p:nvPr/>
          </p:nvGrpSpPr>
          <p:grpSpPr>
            <a:xfrm>
              <a:off x="5418452" y="307702"/>
              <a:ext cx="599448" cy="599448"/>
              <a:chOff x="4131160" y="713581"/>
              <a:chExt cx="881684" cy="881684"/>
            </a:xfrm>
          </p:grpSpPr>
          <p:sp>
            <p:nvSpPr>
              <p:cNvPr id="39" name="椭圆 38"/>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40" name="椭圆 39"/>
              <p:cNvSpPr/>
              <p:nvPr/>
            </p:nvSpPr>
            <p:spPr>
              <a:xfrm>
                <a:off x="4237176" y="819597"/>
                <a:ext cx="669652" cy="669652"/>
              </a:xfrm>
              <a:prstGeom prst="ellipse">
                <a:avLst/>
              </a:prstGeom>
              <a:solidFill>
                <a:srgbClr val="00B0F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grpSp>
        <p:sp>
          <p:nvSpPr>
            <p:cNvPr id="38"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mn-lt"/>
                <a:ea typeface="+mn-ea"/>
                <a:cs typeface="+mn-ea"/>
                <a:sym typeface="+mn-lt"/>
              </a:endParaRPr>
            </a:p>
          </p:txBody>
        </p:sp>
      </p:grpSp>
      <p:grpSp>
        <p:nvGrpSpPr>
          <p:cNvPr id="41" name="组合 40"/>
          <p:cNvGrpSpPr/>
          <p:nvPr/>
        </p:nvGrpSpPr>
        <p:grpSpPr>
          <a:xfrm>
            <a:off x="4988609" y="3529882"/>
            <a:ext cx="599448" cy="599448"/>
            <a:chOff x="6516216" y="334289"/>
            <a:chExt cx="599448" cy="599448"/>
          </a:xfrm>
        </p:grpSpPr>
        <p:grpSp>
          <p:nvGrpSpPr>
            <p:cNvPr id="42" name="组合 41"/>
            <p:cNvGrpSpPr/>
            <p:nvPr/>
          </p:nvGrpSpPr>
          <p:grpSpPr>
            <a:xfrm>
              <a:off x="6516216" y="334289"/>
              <a:ext cx="599448" cy="599448"/>
              <a:chOff x="4131160" y="713581"/>
              <a:chExt cx="881684" cy="881684"/>
            </a:xfrm>
          </p:grpSpPr>
          <p:sp>
            <p:nvSpPr>
              <p:cNvPr id="44" name="椭圆 4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45" name="椭圆 44"/>
              <p:cNvSpPr/>
              <p:nvPr/>
            </p:nvSpPr>
            <p:spPr>
              <a:xfrm>
                <a:off x="4237176" y="819597"/>
                <a:ext cx="669652" cy="669652"/>
              </a:xfrm>
              <a:prstGeom prst="ellipse">
                <a:avLst/>
              </a:prstGeom>
              <a:solidFill>
                <a:srgbClr val="0070C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grpSp>
        <p:sp>
          <p:nvSpPr>
            <p:cNvPr id="43"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mn-lt"/>
                <a:ea typeface="+mn-ea"/>
                <a:cs typeface="+mn-ea"/>
                <a:sym typeface="+mn-lt"/>
              </a:endParaRPr>
            </a:p>
          </p:txBody>
        </p:sp>
      </p:grpSp>
      <p:grpSp>
        <p:nvGrpSpPr>
          <p:cNvPr id="50" name="组合 49"/>
          <p:cNvGrpSpPr/>
          <p:nvPr/>
        </p:nvGrpSpPr>
        <p:grpSpPr>
          <a:xfrm>
            <a:off x="152228" y="196219"/>
            <a:ext cx="1765509" cy="551352"/>
            <a:chOff x="520640" y="251298"/>
            <a:chExt cx="1766054" cy="551522"/>
          </a:xfrm>
        </p:grpSpPr>
        <p:sp>
          <p:nvSpPr>
            <p:cNvPr id="51" name="矩形 3"/>
            <p:cNvSpPr>
              <a:spLocks noChangeArrowheads="1"/>
            </p:cNvSpPr>
            <p:nvPr/>
          </p:nvSpPr>
          <p:spPr bwMode="auto">
            <a:xfrm>
              <a:off x="641708" y="251298"/>
              <a:ext cx="1523927"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工作进度比例</a:t>
              </a:r>
              <a:endParaRPr lang="zh-CN" altLang="en-US" kern="0" dirty="0">
                <a:solidFill>
                  <a:schemeClr val="tx1">
                    <a:lumMod val="65000"/>
                    <a:lumOff val="35000"/>
                  </a:schemeClr>
                </a:solidFill>
                <a:latin typeface="+mn-lt"/>
                <a:ea typeface="+mn-ea"/>
                <a:cs typeface="+mn-ea"/>
                <a:sym typeface="+mn-lt"/>
              </a:endParaRPr>
            </a:p>
          </p:txBody>
        </p:sp>
        <p:grpSp>
          <p:nvGrpSpPr>
            <p:cNvPr id="52" name="组合 51"/>
            <p:cNvGrpSpPr/>
            <p:nvPr/>
          </p:nvGrpSpPr>
          <p:grpSpPr>
            <a:xfrm>
              <a:off x="520640" y="515443"/>
              <a:ext cx="1766054" cy="287377"/>
              <a:chOff x="562081" y="425886"/>
              <a:chExt cx="1766054" cy="287377"/>
            </a:xfrm>
          </p:grpSpPr>
          <p:sp>
            <p:nvSpPr>
              <p:cNvPr id="53"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Proportion of work progress</a:t>
                </a:r>
                <a:endParaRPr lang="zh-CN" altLang="en-US" sz="800" kern="0" dirty="0">
                  <a:solidFill>
                    <a:srgbClr val="FFFFFF">
                      <a:lumMod val="50000"/>
                    </a:srgbClr>
                  </a:solidFill>
                  <a:latin typeface="+mn-lt"/>
                  <a:ea typeface="+mn-ea"/>
                  <a:cs typeface="+mn-ea"/>
                  <a:sym typeface="+mn-lt"/>
                </a:endParaRPr>
              </a:p>
            </p:txBody>
          </p:sp>
          <p:grpSp>
            <p:nvGrpSpPr>
              <p:cNvPr id="54" name="组合 53"/>
              <p:cNvGrpSpPr/>
              <p:nvPr/>
            </p:nvGrpSpPr>
            <p:grpSpPr>
              <a:xfrm>
                <a:off x="931046" y="667544"/>
                <a:ext cx="1028125" cy="45719"/>
                <a:chOff x="688893" y="2574256"/>
                <a:chExt cx="7739508" cy="81111"/>
              </a:xfrm>
            </p:grpSpPr>
            <p:sp>
              <p:nvSpPr>
                <p:cNvPr id="5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9"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Freeform 5"/>
          <p:cNvSpPr/>
          <p:nvPr/>
        </p:nvSpPr>
        <p:spPr bwMode="auto">
          <a:xfrm>
            <a:off x="4442578" y="3461276"/>
            <a:ext cx="1641123" cy="14437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cap="flat" cmpd="sng" algn="ctr">
            <a:solidFill>
              <a:sysClr val="window" lastClr="FFFFFF">
                <a:lumMod val="65000"/>
              </a:sysClr>
            </a:solidFill>
            <a:prstDash val="solid"/>
            <a:miter lim="800000"/>
          </a:ln>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315" name="Freeform 5"/>
          <p:cNvSpPr/>
          <p:nvPr/>
        </p:nvSpPr>
        <p:spPr bwMode="auto">
          <a:xfrm>
            <a:off x="3348242" y="1305734"/>
            <a:ext cx="1242747" cy="109358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cap="flat" cmpd="sng" algn="ctr">
            <a:solidFill>
              <a:sysClr val="window" lastClr="FFFFFF">
                <a:lumMod val="65000"/>
              </a:sysClr>
            </a:solidFill>
            <a:prstDash val="solid"/>
            <a:miter lim="800000"/>
          </a:ln>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nvGrpSpPr>
          <p:cNvPr id="316" name="组合 1"/>
          <p:cNvGrpSpPr/>
          <p:nvPr/>
        </p:nvGrpSpPr>
        <p:grpSpPr bwMode="auto">
          <a:xfrm>
            <a:off x="5724995" y="1065162"/>
            <a:ext cx="1622603" cy="1428750"/>
            <a:chOff x="7562320" y="897326"/>
            <a:chExt cx="2164994" cy="1905223"/>
          </a:xfrm>
        </p:grpSpPr>
        <p:sp>
          <p:nvSpPr>
            <p:cNvPr id="317"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defTabSz="914400" fontAlgn="auto">
                <a:spcBef>
                  <a:spcPts val="0"/>
                </a:spcBef>
                <a:spcAft>
                  <a:spcPts val="0"/>
                </a:spcAft>
                <a:defRPr/>
              </a:pPr>
              <a:endParaRPr lang="zh-CN" altLang="en-US" sz="1800" kern="0">
                <a:solidFill>
                  <a:prstClr val="white"/>
                </a:solidFill>
                <a:latin typeface="+mn-lt"/>
                <a:ea typeface="+mn-ea"/>
                <a:cs typeface="+mn-ea"/>
                <a:sym typeface="+mn-lt"/>
              </a:endParaRPr>
            </a:p>
          </p:txBody>
        </p:sp>
        <p:sp>
          <p:nvSpPr>
            <p:cNvPr id="318" name="Freeform 5"/>
            <p:cNvSpPr/>
            <p:nvPr/>
          </p:nvSpPr>
          <p:spPr bwMode="auto">
            <a:xfrm>
              <a:off x="7708469" y="1025939"/>
              <a:ext cx="1872695"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cmpd="sng" algn="ctr">
              <a:noFill/>
              <a:prstDash val="solid"/>
              <a:miter lim="800000"/>
            </a:ln>
            <a:effectLst>
              <a:outerShdw blurRad="279400" dist="76200" dir="2700000" sx="101000" sy="101000" algn="tl" rotWithShape="0">
                <a:prstClr val="black">
                  <a:alpha val="28000"/>
                </a:prstClr>
              </a:outerShdw>
            </a:effectLst>
          </p:spPr>
          <p:txBody>
            <a:bodyPr anchor="ctr"/>
            <a:lstStyle/>
            <a:p>
              <a:pPr algn="ctr" defTabSz="914400" fontAlgn="auto">
                <a:spcBef>
                  <a:spcPts val="0"/>
                </a:spcBef>
                <a:spcAft>
                  <a:spcPts val="0"/>
                </a:spcAft>
                <a:defRPr/>
              </a:pPr>
              <a:endParaRPr lang="zh-CN" altLang="en-US" sz="1800" kern="0">
                <a:ln>
                  <a:solidFill>
                    <a:srgbClr val="7BB453"/>
                  </a:solidFill>
                </a:ln>
                <a:solidFill>
                  <a:sysClr val="window" lastClr="FFFFFF"/>
                </a:solidFill>
                <a:latin typeface="+mn-lt"/>
                <a:ea typeface="+mn-ea"/>
                <a:cs typeface="+mn-ea"/>
                <a:sym typeface="+mn-lt"/>
              </a:endParaRPr>
            </a:p>
          </p:txBody>
        </p:sp>
        <p:grpSp>
          <p:nvGrpSpPr>
            <p:cNvPr id="319" name="组合 72"/>
            <p:cNvGrpSpPr/>
            <p:nvPr/>
          </p:nvGrpSpPr>
          <p:grpSpPr bwMode="auto">
            <a:xfrm>
              <a:off x="8227424" y="1384273"/>
              <a:ext cx="1328649" cy="1223201"/>
              <a:chOff x="5722963" y="2742165"/>
              <a:chExt cx="500063" cy="460375"/>
            </a:xfrm>
          </p:grpSpPr>
          <p:sp>
            <p:nvSpPr>
              <p:cNvPr id="320"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21"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22"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grpSp>
        <p:nvGrpSpPr>
          <p:cNvPr id="323" name="组合 2"/>
          <p:cNvGrpSpPr/>
          <p:nvPr/>
        </p:nvGrpSpPr>
        <p:grpSpPr bwMode="auto">
          <a:xfrm>
            <a:off x="4405960" y="1853356"/>
            <a:ext cx="1622603" cy="1428750"/>
            <a:chOff x="5803300" y="1948400"/>
            <a:chExt cx="2164994" cy="1905223"/>
          </a:xfrm>
        </p:grpSpPr>
        <p:sp>
          <p:nvSpPr>
            <p:cNvPr id="324"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defTabSz="914400" fontAlgn="auto">
                <a:spcBef>
                  <a:spcPts val="0"/>
                </a:spcBef>
                <a:spcAft>
                  <a:spcPts val="0"/>
                </a:spcAft>
                <a:defRPr/>
              </a:pPr>
              <a:endParaRPr lang="zh-CN" altLang="en-US" sz="1800" kern="0">
                <a:solidFill>
                  <a:prstClr val="white"/>
                </a:solidFill>
                <a:latin typeface="+mn-lt"/>
                <a:ea typeface="+mn-ea"/>
                <a:cs typeface="+mn-ea"/>
                <a:sym typeface="+mn-lt"/>
              </a:endParaRPr>
            </a:p>
          </p:txBody>
        </p:sp>
        <p:sp>
          <p:nvSpPr>
            <p:cNvPr id="325"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nvGrpSpPr>
            <p:cNvPr id="326" name="组合 73"/>
            <p:cNvGrpSpPr/>
            <p:nvPr/>
          </p:nvGrpSpPr>
          <p:grpSpPr bwMode="auto">
            <a:xfrm>
              <a:off x="6481655" y="2517630"/>
              <a:ext cx="1339125" cy="1206045"/>
              <a:chOff x="952501" y="6013451"/>
              <a:chExt cx="511175" cy="460375"/>
            </a:xfrm>
          </p:grpSpPr>
          <p:sp>
            <p:nvSpPr>
              <p:cNvPr id="327"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2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2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grpSp>
        <p:nvGrpSpPr>
          <p:cNvPr id="330" name="组合 3"/>
          <p:cNvGrpSpPr/>
          <p:nvPr/>
        </p:nvGrpSpPr>
        <p:grpSpPr bwMode="auto">
          <a:xfrm>
            <a:off x="3086926" y="2641550"/>
            <a:ext cx="1622603" cy="1429941"/>
            <a:chOff x="4044280" y="2999474"/>
            <a:chExt cx="2164994" cy="1905223"/>
          </a:xfrm>
        </p:grpSpPr>
        <p:sp>
          <p:nvSpPr>
            <p:cNvPr id="331" name="Freeform 5"/>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defTabSz="914400" fontAlgn="auto">
                <a:spcBef>
                  <a:spcPts val="0"/>
                </a:spcBef>
                <a:spcAft>
                  <a:spcPts val="0"/>
                </a:spcAft>
                <a:defRPr/>
              </a:pPr>
              <a:endParaRPr lang="zh-CN" altLang="en-US" sz="1800" kern="0">
                <a:solidFill>
                  <a:prstClr val="white"/>
                </a:solidFill>
                <a:latin typeface="+mn-lt"/>
                <a:ea typeface="+mn-ea"/>
                <a:cs typeface="+mn-ea"/>
                <a:sym typeface="+mn-lt"/>
              </a:endParaRPr>
            </a:p>
          </p:txBody>
        </p:sp>
        <p:sp>
          <p:nvSpPr>
            <p:cNvPr id="332" name="Freeform 5"/>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nvGrpSpPr>
            <p:cNvPr id="333" name="组合 74"/>
            <p:cNvGrpSpPr/>
            <p:nvPr/>
          </p:nvGrpSpPr>
          <p:grpSpPr bwMode="auto">
            <a:xfrm>
              <a:off x="4742518" y="3572999"/>
              <a:ext cx="1329665" cy="1197525"/>
              <a:chOff x="5405438" y="6815138"/>
              <a:chExt cx="511175" cy="460375"/>
            </a:xfrm>
          </p:grpSpPr>
          <p:sp>
            <p:nvSpPr>
              <p:cNvPr id="33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3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3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grpSp>
        <p:nvGrpSpPr>
          <p:cNvPr id="337" name="组合 4"/>
          <p:cNvGrpSpPr/>
          <p:nvPr/>
        </p:nvGrpSpPr>
        <p:grpSpPr bwMode="auto">
          <a:xfrm>
            <a:off x="1767892" y="3430934"/>
            <a:ext cx="1622603" cy="1428750"/>
            <a:chOff x="2285260" y="4050548"/>
            <a:chExt cx="2164994" cy="1905223"/>
          </a:xfrm>
        </p:grpSpPr>
        <p:sp>
          <p:nvSpPr>
            <p:cNvPr id="338" name="Freeform 5"/>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defTabSz="914400" fontAlgn="auto">
                <a:spcBef>
                  <a:spcPts val="0"/>
                </a:spcBef>
                <a:spcAft>
                  <a:spcPts val="0"/>
                </a:spcAft>
                <a:defRPr/>
              </a:pPr>
              <a:endParaRPr lang="zh-CN" altLang="en-US" sz="1800" kern="0">
                <a:solidFill>
                  <a:prstClr val="white"/>
                </a:solidFill>
                <a:latin typeface="+mn-lt"/>
                <a:ea typeface="+mn-ea"/>
                <a:cs typeface="+mn-ea"/>
                <a:sym typeface="+mn-lt"/>
              </a:endParaRPr>
            </a:p>
          </p:txBody>
        </p:sp>
        <p:sp>
          <p:nvSpPr>
            <p:cNvPr id="339" name="Freeform 5"/>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cmpd="sng" algn="ctr">
              <a:noFill/>
              <a:prstDash val="solid"/>
              <a:miter lim="800000"/>
            </a:ln>
            <a:effectLst>
              <a:outerShdw blurRad="279400" dist="76200" dir="2700000" sx="101000" sy="101000" algn="tl" rotWithShape="0">
                <a:prstClr val="black">
                  <a:alpha val="28000"/>
                </a:prstClr>
              </a:outerShdw>
            </a:effectLst>
          </p:spPr>
          <p:txBody>
            <a:bodyPr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nvGrpSpPr>
            <p:cNvPr id="340" name="组合 75"/>
            <p:cNvGrpSpPr/>
            <p:nvPr/>
          </p:nvGrpSpPr>
          <p:grpSpPr bwMode="auto">
            <a:xfrm>
              <a:off x="2970142" y="4598630"/>
              <a:ext cx="1348095" cy="1199681"/>
              <a:chOff x="688976" y="7240588"/>
              <a:chExt cx="519113" cy="461963"/>
            </a:xfrm>
          </p:grpSpPr>
          <p:sp>
            <p:nvSpPr>
              <p:cNvPr id="34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4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34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sp>
        <p:nvSpPr>
          <p:cNvPr id="344" name="Freeform 5"/>
          <p:cNvSpPr/>
          <p:nvPr/>
        </p:nvSpPr>
        <p:spPr bwMode="auto">
          <a:xfrm>
            <a:off x="3325019" y="4192934"/>
            <a:ext cx="973799" cy="85606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cap="flat" cmpd="sng" algn="ctr">
            <a:solidFill>
              <a:sysClr val="window" lastClr="FFFFFF">
                <a:lumMod val="65000"/>
              </a:sysClr>
            </a:solidFill>
            <a:prstDash val="solid"/>
            <a:miter lim="800000"/>
          </a:ln>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345" name="Freeform 5"/>
          <p:cNvSpPr/>
          <p:nvPr/>
        </p:nvSpPr>
        <p:spPr bwMode="auto">
          <a:xfrm>
            <a:off x="4984526" y="1016346"/>
            <a:ext cx="823802" cy="725091"/>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cap="flat" cmpd="sng" algn="ctr">
            <a:solidFill>
              <a:sysClr val="window" lastClr="FFFFFF">
                <a:lumMod val="65000"/>
              </a:sysClr>
            </a:solidFill>
            <a:prstDash val="solid"/>
            <a:miter lim="800000"/>
          </a:ln>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80" name="Freeform 23"/>
          <p:cNvSpPr/>
          <p:nvPr/>
        </p:nvSpPr>
        <p:spPr bwMode="auto">
          <a:xfrm flipV="1">
            <a:off x="6666653" y="2183159"/>
            <a:ext cx="1946409" cy="471487"/>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ysClr val="window" lastClr="FFFFFF">
              <a:lumMod val="50000"/>
            </a:sysClr>
          </a:solidFill>
          <a:ln>
            <a:noFill/>
          </a:ln>
        </p:spPr>
        <p:txBody>
          <a:bodyPr lIns="68568" tIns="34284" rIns="68568" bIns="34284"/>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81" name="TextBox 80"/>
          <p:cNvSpPr txBox="1"/>
          <p:nvPr/>
        </p:nvSpPr>
        <p:spPr>
          <a:xfrm>
            <a:off x="7307460" y="2663478"/>
            <a:ext cx="1420585" cy="441901"/>
          </a:xfrm>
          <a:prstGeom prst="rect">
            <a:avLst/>
          </a:prstGeom>
          <a:noFill/>
        </p:spPr>
        <p:txBody>
          <a:bodyPr wrap="square" lIns="71980" tIns="35990" rIns="71980" bIns="35990" rtlCol="0">
            <a:spAutoFit/>
          </a:bodyPr>
          <a:lstStyle/>
          <a:p>
            <a:pPr algn="ctr" defTabSz="914400" fontAlgn="auto">
              <a:spcBef>
                <a:spcPts val="0"/>
              </a:spcBef>
              <a:spcAft>
                <a:spcPts val="0"/>
              </a:spcAft>
              <a:defRPr/>
            </a:pPr>
            <a:r>
              <a:rPr lang="zh-CN" altLang="en-US" sz="800" kern="0" dirty="0">
                <a:solidFill>
                  <a:schemeClr val="tx1">
                    <a:lumMod val="65000"/>
                    <a:lumOff val="35000"/>
                  </a:schemeClr>
                </a:solidFill>
                <a:latin typeface="+mn-lt"/>
                <a:ea typeface="+mn-ea"/>
                <a:cs typeface="+mn-ea"/>
                <a:sym typeface="+mn-lt"/>
              </a:rPr>
              <a:t>这里输入文字这里输入文字这里输入文字这里输入文字这里输入文字</a:t>
            </a:r>
            <a:endParaRPr lang="zh-CN" altLang="en-US" sz="800" kern="0" dirty="0">
              <a:solidFill>
                <a:schemeClr val="tx1">
                  <a:lumMod val="65000"/>
                  <a:lumOff val="35000"/>
                </a:schemeClr>
              </a:solidFill>
              <a:latin typeface="+mn-lt"/>
              <a:ea typeface="+mn-ea"/>
              <a:cs typeface="+mn-ea"/>
              <a:sym typeface="+mn-lt"/>
            </a:endParaRPr>
          </a:p>
        </p:txBody>
      </p:sp>
      <p:sp>
        <p:nvSpPr>
          <p:cNvPr id="82" name="TextBox 53"/>
          <p:cNvSpPr txBox="1">
            <a:spLocks noChangeArrowheads="1"/>
          </p:cNvSpPr>
          <p:nvPr/>
        </p:nvSpPr>
        <p:spPr bwMode="auto">
          <a:xfrm>
            <a:off x="7163142" y="2303548"/>
            <a:ext cx="1728005" cy="33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10" rIns="91419" bIns="4571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1600" b="1" kern="0" dirty="0">
                <a:solidFill>
                  <a:srgbClr val="5A5959"/>
                </a:solidFill>
                <a:cs typeface="+mn-ea"/>
                <a:sym typeface="+mn-lt"/>
              </a:rPr>
              <a:t>单击添加标题</a:t>
            </a:r>
            <a:endParaRPr lang="zh-CN" altLang="en-US" sz="1600" kern="0" dirty="0">
              <a:solidFill>
                <a:srgbClr val="5A5959"/>
              </a:solidFill>
              <a:cs typeface="+mn-ea"/>
              <a:sym typeface="+mn-lt"/>
            </a:endParaRPr>
          </a:p>
        </p:txBody>
      </p:sp>
      <p:sp>
        <p:nvSpPr>
          <p:cNvPr id="83" name="Freeform 23"/>
          <p:cNvSpPr/>
          <p:nvPr/>
        </p:nvSpPr>
        <p:spPr bwMode="auto">
          <a:xfrm flipV="1">
            <a:off x="5523806" y="2920157"/>
            <a:ext cx="1946409" cy="471487"/>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ysClr val="window" lastClr="FFFFFF">
              <a:lumMod val="50000"/>
            </a:sysClr>
          </a:solidFill>
          <a:ln>
            <a:noFill/>
          </a:ln>
        </p:spPr>
        <p:txBody>
          <a:bodyPr lIns="68568" tIns="34284" rIns="68568" bIns="34284"/>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84" name="TextBox 83"/>
          <p:cNvSpPr txBox="1"/>
          <p:nvPr/>
        </p:nvSpPr>
        <p:spPr>
          <a:xfrm>
            <a:off x="6227673" y="3465307"/>
            <a:ext cx="1420585" cy="441901"/>
          </a:xfrm>
          <a:prstGeom prst="rect">
            <a:avLst/>
          </a:prstGeom>
          <a:noFill/>
        </p:spPr>
        <p:txBody>
          <a:bodyPr wrap="square" lIns="71980" tIns="35990" rIns="71980" bIns="35990" rtlCol="0">
            <a:spAutoFit/>
          </a:bodyPr>
          <a:lstStyle/>
          <a:p>
            <a:pPr algn="ctr" defTabSz="914400" fontAlgn="auto">
              <a:spcBef>
                <a:spcPts val="0"/>
              </a:spcBef>
              <a:spcAft>
                <a:spcPts val="0"/>
              </a:spcAft>
              <a:defRPr/>
            </a:pPr>
            <a:r>
              <a:rPr lang="zh-CN" altLang="en-US" sz="800" kern="0" dirty="0">
                <a:solidFill>
                  <a:schemeClr val="tx1">
                    <a:lumMod val="65000"/>
                    <a:lumOff val="35000"/>
                  </a:schemeClr>
                </a:solidFill>
                <a:latin typeface="+mn-lt"/>
                <a:ea typeface="+mn-ea"/>
                <a:cs typeface="+mn-ea"/>
                <a:sym typeface="+mn-lt"/>
              </a:rPr>
              <a:t>这里输入文字这里输入文字这里输入文字这里输入文字这里输入文字</a:t>
            </a:r>
            <a:endParaRPr lang="zh-CN" altLang="en-US" sz="800" kern="0" dirty="0">
              <a:solidFill>
                <a:schemeClr val="tx1">
                  <a:lumMod val="65000"/>
                  <a:lumOff val="35000"/>
                </a:schemeClr>
              </a:solidFill>
              <a:latin typeface="+mn-lt"/>
              <a:ea typeface="+mn-ea"/>
              <a:cs typeface="+mn-ea"/>
              <a:sym typeface="+mn-lt"/>
            </a:endParaRPr>
          </a:p>
        </p:txBody>
      </p:sp>
      <p:sp>
        <p:nvSpPr>
          <p:cNvPr id="85" name="TextBox 53"/>
          <p:cNvSpPr txBox="1">
            <a:spLocks noChangeArrowheads="1"/>
          </p:cNvSpPr>
          <p:nvPr/>
        </p:nvSpPr>
        <p:spPr bwMode="auto">
          <a:xfrm>
            <a:off x="6011370" y="3033392"/>
            <a:ext cx="1728005" cy="33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10" rIns="91419" bIns="4571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1600" b="1" kern="0" dirty="0">
                <a:solidFill>
                  <a:srgbClr val="5A5959"/>
                </a:solidFill>
                <a:cs typeface="+mn-ea"/>
                <a:sym typeface="+mn-lt"/>
              </a:rPr>
              <a:t>单击添加标题</a:t>
            </a:r>
            <a:endParaRPr lang="zh-CN" altLang="en-US" sz="1600" kern="0" dirty="0">
              <a:solidFill>
                <a:srgbClr val="5A5959"/>
              </a:solidFill>
              <a:cs typeface="+mn-ea"/>
              <a:sym typeface="+mn-lt"/>
            </a:endParaRPr>
          </a:p>
        </p:txBody>
      </p:sp>
      <p:sp>
        <p:nvSpPr>
          <p:cNvPr id="86" name="Freeform 21"/>
          <p:cNvSpPr/>
          <p:nvPr/>
        </p:nvSpPr>
        <p:spPr bwMode="auto">
          <a:xfrm flipH="1" flipV="1">
            <a:off x="1674915" y="2493911"/>
            <a:ext cx="2026291" cy="456009"/>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ysClr val="window" lastClr="FFFFFF">
              <a:lumMod val="50000"/>
            </a:sysClr>
          </a:solidFill>
          <a:ln>
            <a:noFill/>
          </a:ln>
        </p:spPr>
        <p:txBody>
          <a:bodyPr lIns="68568" tIns="34284" rIns="68568" bIns="34284"/>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87" name="TextBox 86"/>
          <p:cNvSpPr txBox="1"/>
          <p:nvPr/>
        </p:nvSpPr>
        <p:spPr>
          <a:xfrm>
            <a:off x="1548597" y="2529492"/>
            <a:ext cx="1420585" cy="441901"/>
          </a:xfrm>
          <a:prstGeom prst="rect">
            <a:avLst/>
          </a:prstGeom>
          <a:noFill/>
        </p:spPr>
        <p:txBody>
          <a:bodyPr wrap="square" lIns="71980" tIns="35990" rIns="71980" bIns="35990" rtlCol="0">
            <a:spAutoFit/>
          </a:bodyPr>
          <a:lstStyle/>
          <a:p>
            <a:pPr algn="ctr" defTabSz="914400" fontAlgn="auto">
              <a:spcBef>
                <a:spcPts val="0"/>
              </a:spcBef>
              <a:spcAft>
                <a:spcPts val="0"/>
              </a:spcAft>
              <a:defRPr/>
            </a:pPr>
            <a:r>
              <a:rPr lang="zh-CN" altLang="en-US" sz="800" kern="0" dirty="0">
                <a:solidFill>
                  <a:schemeClr val="tx1">
                    <a:lumMod val="65000"/>
                    <a:lumOff val="35000"/>
                  </a:schemeClr>
                </a:solidFill>
                <a:latin typeface="+mn-lt"/>
                <a:ea typeface="+mn-ea"/>
                <a:cs typeface="+mn-ea"/>
                <a:sym typeface="+mn-lt"/>
              </a:rPr>
              <a:t>这里输入文字这里输入文字这里输入文字这里输入文字这里输入文字</a:t>
            </a:r>
            <a:endParaRPr lang="zh-CN" altLang="en-US" sz="800" kern="0" dirty="0">
              <a:solidFill>
                <a:schemeClr val="tx1">
                  <a:lumMod val="65000"/>
                  <a:lumOff val="35000"/>
                </a:schemeClr>
              </a:solidFill>
              <a:latin typeface="+mn-lt"/>
              <a:ea typeface="+mn-ea"/>
              <a:cs typeface="+mn-ea"/>
              <a:sym typeface="+mn-lt"/>
            </a:endParaRPr>
          </a:p>
        </p:txBody>
      </p:sp>
      <p:sp>
        <p:nvSpPr>
          <p:cNvPr id="88" name="TextBox 53"/>
          <p:cNvSpPr txBox="1">
            <a:spLocks noChangeArrowheads="1"/>
          </p:cNvSpPr>
          <p:nvPr/>
        </p:nvSpPr>
        <p:spPr bwMode="auto">
          <a:xfrm>
            <a:off x="1404625" y="2169563"/>
            <a:ext cx="1728005" cy="33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10" rIns="91419" bIns="4571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1600" b="1" kern="0" dirty="0">
                <a:solidFill>
                  <a:srgbClr val="5A5959"/>
                </a:solidFill>
                <a:cs typeface="+mn-ea"/>
                <a:sym typeface="+mn-lt"/>
              </a:rPr>
              <a:t>单击添加标题</a:t>
            </a:r>
            <a:endParaRPr lang="zh-CN" altLang="en-US" sz="1600" kern="0" dirty="0">
              <a:solidFill>
                <a:srgbClr val="5A5959"/>
              </a:solidFill>
              <a:cs typeface="+mn-ea"/>
              <a:sym typeface="+mn-lt"/>
            </a:endParaRPr>
          </a:p>
        </p:txBody>
      </p:sp>
      <p:sp>
        <p:nvSpPr>
          <p:cNvPr id="89" name="Freeform 21"/>
          <p:cNvSpPr/>
          <p:nvPr/>
        </p:nvSpPr>
        <p:spPr bwMode="auto">
          <a:xfrm flipH="1" flipV="1">
            <a:off x="567904" y="3339256"/>
            <a:ext cx="1946409" cy="471487"/>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ysClr val="window" lastClr="FFFFFF">
              <a:lumMod val="50000"/>
            </a:sysClr>
          </a:solidFill>
          <a:ln>
            <a:noFill/>
          </a:ln>
        </p:spPr>
        <p:txBody>
          <a:bodyPr lIns="68568" tIns="34284" rIns="68568" bIns="34284"/>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90" name="TextBox 89"/>
          <p:cNvSpPr txBox="1"/>
          <p:nvPr/>
        </p:nvSpPr>
        <p:spPr>
          <a:xfrm>
            <a:off x="469157" y="3383335"/>
            <a:ext cx="1420585" cy="441901"/>
          </a:xfrm>
          <a:prstGeom prst="rect">
            <a:avLst/>
          </a:prstGeom>
          <a:noFill/>
        </p:spPr>
        <p:txBody>
          <a:bodyPr wrap="square" lIns="71980" tIns="35990" rIns="71980" bIns="35990" rtlCol="0">
            <a:spAutoFit/>
          </a:bodyPr>
          <a:lstStyle/>
          <a:p>
            <a:pPr algn="ctr" defTabSz="914400" fontAlgn="auto">
              <a:spcBef>
                <a:spcPts val="0"/>
              </a:spcBef>
              <a:spcAft>
                <a:spcPts val="0"/>
              </a:spcAft>
              <a:defRPr/>
            </a:pPr>
            <a:r>
              <a:rPr lang="zh-CN" altLang="en-US" sz="800" kern="0" dirty="0">
                <a:solidFill>
                  <a:schemeClr val="tx1">
                    <a:lumMod val="65000"/>
                    <a:lumOff val="35000"/>
                  </a:schemeClr>
                </a:solidFill>
                <a:latin typeface="+mn-lt"/>
                <a:ea typeface="+mn-ea"/>
                <a:cs typeface="+mn-ea"/>
                <a:sym typeface="+mn-lt"/>
              </a:rPr>
              <a:t>这里输入文字这里输入文字这里输入文字这里输入文字这里输入文字</a:t>
            </a:r>
            <a:endParaRPr lang="zh-CN" altLang="en-US" sz="800" kern="0" dirty="0">
              <a:solidFill>
                <a:schemeClr val="tx1">
                  <a:lumMod val="65000"/>
                  <a:lumOff val="35000"/>
                </a:schemeClr>
              </a:solidFill>
              <a:latin typeface="+mn-lt"/>
              <a:ea typeface="+mn-ea"/>
              <a:cs typeface="+mn-ea"/>
              <a:sym typeface="+mn-lt"/>
            </a:endParaRPr>
          </a:p>
        </p:txBody>
      </p:sp>
      <p:sp>
        <p:nvSpPr>
          <p:cNvPr id="91" name="TextBox 53"/>
          <p:cNvSpPr txBox="1">
            <a:spLocks noChangeArrowheads="1"/>
          </p:cNvSpPr>
          <p:nvPr/>
        </p:nvSpPr>
        <p:spPr bwMode="auto">
          <a:xfrm>
            <a:off x="324493" y="3023406"/>
            <a:ext cx="1728005" cy="33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10" rIns="91419" bIns="4571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1600" b="1" kern="0" dirty="0">
                <a:solidFill>
                  <a:srgbClr val="5A5959"/>
                </a:solidFill>
                <a:cs typeface="+mn-ea"/>
                <a:sym typeface="+mn-lt"/>
              </a:rPr>
              <a:t>单击添加标题</a:t>
            </a:r>
            <a:endParaRPr lang="zh-CN" altLang="en-US" sz="1600" kern="0" dirty="0">
              <a:solidFill>
                <a:srgbClr val="5A5959"/>
              </a:solidFill>
              <a:cs typeface="+mn-ea"/>
              <a:sym typeface="+mn-lt"/>
            </a:endParaRPr>
          </a:p>
        </p:txBody>
      </p:sp>
      <p:grpSp>
        <p:nvGrpSpPr>
          <p:cNvPr id="56" name="组合 55"/>
          <p:cNvGrpSpPr/>
          <p:nvPr/>
        </p:nvGrpSpPr>
        <p:grpSpPr>
          <a:xfrm>
            <a:off x="-107260" y="196219"/>
            <a:ext cx="1765509" cy="551352"/>
            <a:chOff x="520640" y="251298"/>
            <a:chExt cx="1766054" cy="551522"/>
          </a:xfrm>
        </p:grpSpPr>
        <p:sp>
          <p:nvSpPr>
            <p:cNvPr id="57" name="矩形 3"/>
            <p:cNvSpPr>
              <a:spLocks noChangeArrowheads="1"/>
            </p:cNvSpPr>
            <p:nvPr/>
          </p:nvSpPr>
          <p:spPr bwMode="auto">
            <a:xfrm>
              <a:off x="872610" y="251298"/>
              <a:ext cx="1062119"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工作回顾</a:t>
              </a:r>
              <a:endParaRPr lang="zh-CN" altLang="en-US" kern="0" dirty="0">
                <a:solidFill>
                  <a:schemeClr val="tx1">
                    <a:lumMod val="65000"/>
                    <a:lumOff val="35000"/>
                  </a:schemeClr>
                </a:solidFill>
                <a:latin typeface="+mn-lt"/>
                <a:ea typeface="+mn-ea"/>
                <a:cs typeface="+mn-ea"/>
                <a:sym typeface="+mn-lt"/>
              </a:endParaRPr>
            </a:p>
          </p:txBody>
        </p:sp>
        <p:grpSp>
          <p:nvGrpSpPr>
            <p:cNvPr id="58" name="组合 57"/>
            <p:cNvGrpSpPr/>
            <p:nvPr/>
          </p:nvGrpSpPr>
          <p:grpSpPr>
            <a:xfrm>
              <a:off x="520640" y="515443"/>
              <a:ext cx="1766054" cy="287377"/>
              <a:chOff x="562081" y="425886"/>
              <a:chExt cx="1766054" cy="287377"/>
            </a:xfrm>
          </p:grpSpPr>
          <p:sp>
            <p:nvSpPr>
              <p:cNvPr id="59"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Work review</a:t>
                </a:r>
                <a:endParaRPr lang="zh-CN" altLang="en-US" sz="800" kern="0" dirty="0">
                  <a:solidFill>
                    <a:srgbClr val="FFFFFF">
                      <a:lumMod val="50000"/>
                    </a:srgbClr>
                  </a:solidFill>
                  <a:latin typeface="+mn-lt"/>
                  <a:ea typeface="+mn-ea"/>
                  <a:cs typeface="+mn-ea"/>
                  <a:sym typeface="+mn-lt"/>
                </a:endParaRPr>
              </a:p>
            </p:txBody>
          </p:sp>
          <p:grpSp>
            <p:nvGrpSpPr>
              <p:cNvPr id="60" name="组合 59"/>
              <p:cNvGrpSpPr/>
              <p:nvPr/>
            </p:nvGrpSpPr>
            <p:grpSpPr>
              <a:xfrm>
                <a:off x="931046" y="667544"/>
                <a:ext cx="1028125" cy="45719"/>
                <a:chOff x="688893" y="2574256"/>
                <a:chExt cx="7739508" cy="81111"/>
              </a:xfrm>
            </p:grpSpPr>
            <p:sp>
              <p:nvSpPr>
                <p:cNvPr id="61"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2"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3"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4"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5"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V="1">
            <a:off x="2079625" y="2514600"/>
            <a:ext cx="1400175" cy="1439863"/>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flipH="1" flipV="1">
            <a:off x="3467100" y="2516188"/>
            <a:ext cx="1860550" cy="658812"/>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flipH="1">
            <a:off x="5327650" y="1644650"/>
            <a:ext cx="1681163" cy="1527175"/>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 name="椭圆 2"/>
          <p:cNvSpPr>
            <a:spLocks noChangeArrowheads="1"/>
          </p:cNvSpPr>
          <p:nvPr/>
        </p:nvSpPr>
        <p:spPr bwMode="auto">
          <a:xfrm>
            <a:off x="1692275" y="3565525"/>
            <a:ext cx="776288" cy="777875"/>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4" name="椭圆 3"/>
          <p:cNvSpPr>
            <a:spLocks noChangeArrowheads="1"/>
          </p:cNvSpPr>
          <p:nvPr/>
        </p:nvSpPr>
        <p:spPr bwMode="auto">
          <a:xfrm>
            <a:off x="2968625" y="2003425"/>
            <a:ext cx="1022350" cy="1022350"/>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5" name="椭圆 4"/>
          <p:cNvSpPr>
            <a:spLocks noChangeArrowheads="1"/>
          </p:cNvSpPr>
          <p:nvPr/>
        </p:nvSpPr>
        <p:spPr bwMode="auto">
          <a:xfrm>
            <a:off x="4716463" y="2547938"/>
            <a:ext cx="1166812" cy="1166812"/>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6" name="椭圆 5"/>
          <p:cNvSpPr>
            <a:spLocks noChangeArrowheads="1"/>
          </p:cNvSpPr>
          <p:nvPr/>
        </p:nvSpPr>
        <p:spPr bwMode="auto">
          <a:xfrm>
            <a:off x="6300788" y="1317625"/>
            <a:ext cx="985837" cy="987425"/>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46" name="矩形 45"/>
          <p:cNvSpPr/>
          <p:nvPr/>
        </p:nvSpPr>
        <p:spPr>
          <a:xfrm>
            <a:off x="2700338" y="3910013"/>
            <a:ext cx="2154237" cy="683264"/>
          </a:xfrm>
          <a:prstGeom prst="rect">
            <a:avLst/>
          </a:prstGeom>
        </p:spPr>
        <p:txBody>
          <a:bodyPr>
            <a:spAutoFit/>
          </a:bodyPr>
          <a:lstStyle/>
          <a:p>
            <a:pPr>
              <a:lnSpc>
                <a:spcPct val="120000"/>
              </a:lnSpc>
            </a:pPr>
            <a:r>
              <a:rPr lang="zh-CN" altLang="en-US" sz="1600">
                <a:solidFill>
                  <a:srgbClr val="404040"/>
                </a:solidFill>
                <a:latin typeface="+mn-lt"/>
                <a:ea typeface="+mn-ea"/>
                <a:cs typeface="+mn-ea"/>
                <a:sym typeface="+mn-lt"/>
              </a:rPr>
              <a:t>在这里填写项目问题单项说明</a:t>
            </a:r>
            <a:endParaRPr lang="zh-CN" altLang="en-US" sz="1600">
              <a:solidFill>
                <a:srgbClr val="404040"/>
              </a:solidFill>
              <a:latin typeface="+mn-lt"/>
              <a:ea typeface="+mn-ea"/>
              <a:cs typeface="+mn-ea"/>
              <a:sym typeface="+mn-lt"/>
            </a:endParaRPr>
          </a:p>
        </p:txBody>
      </p:sp>
      <p:sp>
        <p:nvSpPr>
          <p:cNvPr id="47" name="矩形 46"/>
          <p:cNvSpPr>
            <a:spLocks noChangeArrowheads="1"/>
          </p:cNvSpPr>
          <p:nvPr/>
        </p:nvSpPr>
        <p:spPr bwMode="auto">
          <a:xfrm>
            <a:off x="2700338" y="3586163"/>
            <a:ext cx="1738312" cy="382587"/>
          </a:xfrm>
          <a:prstGeom prst="rect">
            <a:avLst/>
          </a:prstGeom>
          <a:noFill/>
          <a:ln>
            <a:noFill/>
          </a:ln>
        </p:spPr>
        <p:txBody>
          <a:bodyPr>
            <a:spAutoFit/>
          </a:bodyPr>
          <a:lstStyle/>
          <a:p>
            <a:r>
              <a:rPr lang="zh-CN" altLang="en-US" dirty="0">
                <a:solidFill>
                  <a:srgbClr val="00B0F0"/>
                </a:solidFill>
                <a:latin typeface="+mn-lt"/>
                <a:ea typeface="+mn-ea"/>
                <a:cs typeface="+mn-ea"/>
                <a:sym typeface="+mn-lt"/>
              </a:rPr>
              <a:t>在此添加标题</a:t>
            </a:r>
            <a:endParaRPr lang="zh-CN" altLang="en-US" dirty="0">
              <a:solidFill>
                <a:srgbClr val="00B0F0"/>
              </a:solidFill>
              <a:latin typeface="+mn-lt"/>
              <a:ea typeface="+mn-ea"/>
              <a:cs typeface="+mn-ea"/>
              <a:sym typeface="+mn-lt"/>
            </a:endParaRPr>
          </a:p>
        </p:txBody>
      </p:sp>
      <p:sp>
        <p:nvSpPr>
          <p:cNvPr id="48" name="矩形 47"/>
          <p:cNvSpPr/>
          <p:nvPr/>
        </p:nvSpPr>
        <p:spPr>
          <a:xfrm>
            <a:off x="760413" y="2309813"/>
            <a:ext cx="2155825" cy="683264"/>
          </a:xfrm>
          <a:prstGeom prst="rect">
            <a:avLst/>
          </a:prstGeom>
        </p:spPr>
        <p:txBody>
          <a:bodyPr>
            <a:spAutoFit/>
          </a:bodyPr>
          <a:lstStyle/>
          <a:p>
            <a:pPr algn="r">
              <a:lnSpc>
                <a:spcPct val="120000"/>
              </a:lnSpc>
            </a:pPr>
            <a:r>
              <a:rPr lang="zh-CN" altLang="en-US" sz="1600">
                <a:solidFill>
                  <a:srgbClr val="404040"/>
                </a:solidFill>
                <a:latin typeface="+mn-lt"/>
                <a:ea typeface="+mn-ea"/>
                <a:cs typeface="+mn-ea"/>
                <a:sym typeface="+mn-lt"/>
              </a:rPr>
              <a:t>在这里填写项目问题单项说明</a:t>
            </a:r>
            <a:endParaRPr lang="zh-CN" altLang="en-US" sz="1600">
              <a:solidFill>
                <a:srgbClr val="404040"/>
              </a:solidFill>
              <a:latin typeface="+mn-lt"/>
              <a:ea typeface="+mn-ea"/>
              <a:cs typeface="+mn-ea"/>
              <a:sym typeface="+mn-lt"/>
            </a:endParaRPr>
          </a:p>
        </p:txBody>
      </p:sp>
      <p:sp>
        <p:nvSpPr>
          <p:cNvPr id="49" name="矩形 48"/>
          <p:cNvSpPr>
            <a:spLocks noChangeArrowheads="1"/>
          </p:cNvSpPr>
          <p:nvPr/>
        </p:nvSpPr>
        <p:spPr bwMode="auto">
          <a:xfrm>
            <a:off x="1177925" y="1984375"/>
            <a:ext cx="1738313" cy="369332"/>
          </a:xfrm>
          <a:prstGeom prst="rect">
            <a:avLst/>
          </a:prstGeom>
          <a:noFill/>
          <a:ln>
            <a:noFill/>
          </a:ln>
        </p:spPr>
        <p:txBody>
          <a:bodyPr>
            <a:spAutoFit/>
          </a:bodyPr>
          <a:lstStyle/>
          <a:p>
            <a:pPr algn="r"/>
            <a:r>
              <a:rPr lang="zh-CN" altLang="en-US" dirty="0">
                <a:solidFill>
                  <a:srgbClr val="0070C0"/>
                </a:solidFill>
                <a:latin typeface="+mn-lt"/>
                <a:ea typeface="+mn-ea"/>
                <a:cs typeface="+mn-ea"/>
                <a:sym typeface="+mn-lt"/>
              </a:rPr>
              <a:t>在此添加标题</a:t>
            </a:r>
            <a:endParaRPr lang="zh-CN" altLang="en-US" dirty="0">
              <a:solidFill>
                <a:srgbClr val="0070C0"/>
              </a:solidFill>
              <a:latin typeface="+mn-lt"/>
              <a:ea typeface="+mn-ea"/>
              <a:cs typeface="+mn-ea"/>
              <a:sym typeface="+mn-lt"/>
            </a:endParaRPr>
          </a:p>
        </p:txBody>
      </p:sp>
      <p:sp>
        <p:nvSpPr>
          <p:cNvPr id="50" name="矩形 49"/>
          <p:cNvSpPr/>
          <p:nvPr/>
        </p:nvSpPr>
        <p:spPr>
          <a:xfrm>
            <a:off x="6002338" y="3119438"/>
            <a:ext cx="2155825" cy="683264"/>
          </a:xfrm>
          <a:prstGeom prst="rect">
            <a:avLst/>
          </a:prstGeom>
        </p:spPr>
        <p:txBody>
          <a:bodyPr>
            <a:spAutoFit/>
          </a:bodyPr>
          <a:lstStyle/>
          <a:p>
            <a:pPr>
              <a:lnSpc>
                <a:spcPct val="120000"/>
              </a:lnSpc>
            </a:pPr>
            <a:r>
              <a:rPr lang="zh-CN" altLang="en-US" sz="1600">
                <a:solidFill>
                  <a:srgbClr val="404040"/>
                </a:solidFill>
                <a:latin typeface="+mn-lt"/>
                <a:ea typeface="+mn-ea"/>
                <a:cs typeface="+mn-ea"/>
                <a:sym typeface="+mn-lt"/>
              </a:rPr>
              <a:t>在这里填写项目问题单项说明</a:t>
            </a:r>
            <a:endParaRPr lang="zh-CN" altLang="en-US" sz="1600">
              <a:solidFill>
                <a:srgbClr val="404040"/>
              </a:solidFill>
              <a:latin typeface="+mn-lt"/>
              <a:ea typeface="+mn-ea"/>
              <a:cs typeface="+mn-ea"/>
              <a:sym typeface="+mn-lt"/>
            </a:endParaRPr>
          </a:p>
        </p:txBody>
      </p:sp>
      <p:sp>
        <p:nvSpPr>
          <p:cNvPr id="51" name="矩形 50"/>
          <p:cNvSpPr>
            <a:spLocks noChangeArrowheads="1"/>
          </p:cNvSpPr>
          <p:nvPr/>
        </p:nvSpPr>
        <p:spPr bwMode="auto">
          <a:xfrm>
            <a:off x="6002338" y="2794000"/>
            <a:ext cx="1738312" cy="382588"/>
          </a:xfrm>
          <a:prstGeom prst="rect">
            <a:avLst/>
          </a:prstGeom>
          <a:noFill/>
          <a:ln>
            <a:noFill/>
          </a:ln>
        </p:spPr>
        <p:txBody>
          <a:bodyPr>
            <a:spAutoFit/>
          </a:bodyPr>
          <a:lstStyle/>
          <a:p>
            <a:r>
              <a:rPr lang="zh-CN" altLang="en-US" dirty="0">
                <a:solidFill>
                  <a:srgbClr val="00B0F0"/>
                </a:solidFill>
                <a:latin typeface="+mn-lt"/>
                <a:ea typeface="+mn-ea"/>
                <a:cs typeface="+mn-ea"/>
                <a:sym typeface="+mn-lt"/>
              </a:rPr>
              <a:t>在此添加标题</a:t>
            </a:r>
            <a:endParaRPr lang="zh-CN" altLang="en-US" dirty="0">
              <a:solidFill>
                <a:srgbClr val="00B0F0"/>
              </a:solidFill>
              <a:latin typeface="+mn-lt"/>
              <a:ea typeface="+mn-ea"/>
              <a:cs typeface="+mn-ea"/>
              <a:sym typeface="+mn-lt"/>
            </a:endParaRPr>
          </a:p>
        </p:txBody>
      </p:sp>
      <p:sp>
        <p:nvSpPr>
          <p:cNvPr id="52" name="矩形 51"/>
          <p:cNvSpPr/>
          <p:nvPr/>
        </p:nvSpPr>
        <p:spPr>
          <a:xfrm>
            <a:off x="4067175" y="1603375"/>
            <a:ext cx="2155825" cy="683264"/>
          </a:xfrm>
          <a:prstGeom prst="rect">
            <a:avLst/>
          </a:prstGeom>
        </p:spPr>
        <p:txBody>
          <a:bodyPr>
            <a:spAutoFit/>
          </a:bodyPr>
          <a:lstStyle/>
          <a:p>
            <a:pPr algn="r">
              <a:lnSpc>
                <a:spcPct val="120000"/>
              </a:lnSpc>
            </a:pPr>
            <a:r>
              <a:rPr lang="zh-CN" altLang="en-US" sz="1600">
                <a:solidFill>
                  <a:srgbClr val="404040"/>
                </a:solidFill>
                <a:latin typeface="+mn-lt"/>
                <a:ea typeface="+mn-ea"/>
                <a:cs typeface="+mn-ea"/>
                <a:sym typeface="+mn-lt"/>
              </a:rPr>
              <a:t>在这里填写项目问题单项说明</a:t>
            </a:r>
            <a:endParaRPr lang="zh-CN" altLang="en-US" sz="1600">
              <a:solidFill>
                <a:srgbClr val="404040"/>
              </a:solidFill>
              <a:latin typeface="+mn-lt"/>
              <a:ea typeface="+mn-ea"/>
              <a:cs typeface="+mn-ea"/>
              <a:sym typeface="+mn-lt"/>
            </a:endParaRPr>
          </a:p>
        </p:txBody>
      </p:sp>
      <p:sp>
        <p:nvSpPr>
          <p:cNvPr id="53" name="矩形 52"/>
          <p:cNvSpPr>
            <a:spLocks noChangeArrowheads="1"/>
          </p:cNvSpPr>
          <p:nvPr/>
        </p:nvSpPr>
        <p:spPr bwMode="auto">
          <a:xfrm>
            <a:off x="4484688" y="1277938"/>
            <a:ext cx="1738312" cy="382587"/>
          </a:xfrm>
          <a:prstGeom prst="rect">
            <a:avLst/>
          </a:prstGeom>
          <a:noFill/>
          <a:ln>
            <a:noFill/>
          </a:ln>
        </p:spPr>
        <p:txBody>
          <a:bodyPr>
            <a:spAutoFit/>
          </a:bodyPr>
          <a:lstStyle/>
          <a:p>
            <a:pPr algn="r"/>
            <a:r>
              <a:rPr lang="zh-CN" altLang="en-US" dirty="0">
                <a:solidFill>
                  <a:srgbClr val="0070C0"/>
                </a:solidFill>
                <a:latin typeface="+mn-lt"/>
                <a:ea typeface="+mn-ea"/>
                <a:cs typeface="+mn-ea"/>
                <a:sym typeface="+mn-lt"/>
              </a:rPr>
              <a:t>在此添加标题</a:t>
            </a:r>
            <a:endParaRPr lang="zh-CN" altLang="en-US" dirty="0">
              <a:solidFill>
                <a:srgbClr val="0070C0"/>
              </a:solidFill>
              <a:latin typeface="+mn-lt"/>
              <a:ea typeface="+mn-ea"/>
              <a:cs typeface="+mn-ea"/>
              <a:sym typeface="+mn-lt"/>
            </a:endParaRPr>
          </a:p>
        </p:txBody>
      </p:sp>
      <p:sp>
        <p:nvSpPr>
          <p:cNvPr id="37" name="椭圆 36"/>
          <p:cNvSpPr/>
          <p:nvPr/>
        </p:nvSpPr>
        <p:spPr>
          <a:xfrm>
            <a:off x="1747838" y="3635375"/>
            <a:ext cx="663575" cy="6651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9" name="文本框 9"/>
          <p:cNvSpPr txBox="1">
            <a:spLocks noChangeArrowheads="1"/>
          </p:cNvSpPr>
          <p:nvPr/>
        </p:nvSpPr>
        <p:spPr bwMode="auto">
          <a:xfrm>
            <a:off x="1851029" y="3689063"/>
            <a:ext cx="458780" cy="584775"/>
          </a:xfrm>
          <a:prstGeom prst="rect">
            <a:avLst/>
          </a:prstGeom>
          <a:noFill/>
          <a:ln>
            <a:noFill/>
          </a:ln>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mn-lt"/>
                <a:ea typeface="+mn-ea"/>
                <a:cs typeface="+mn-ea"/>
                <a:sym typeface="+mn-lt"/>
              </a:rPr>
              <a:t>A</a:t>
            </a:r>
            <a:endParaRPr lang="zh-CN" altLang="en-US" sz="3200">
              <a:solidFill>
                <a:schemeClr val="bg1"/>
              </a:solidFill>
              <a:latin typeface="+mn-lt"/>
              <a:ea typeface="+mn-ea"/>
              <a:cs typeface="+mn-ea"/>
              <a:sym typeface="+mn-lt"/>
            </a:endParaRPr>
          </a:p>
        </p:txBody>
      </p:sp>
      <p:sp>
        <p:nvSpPr>
          <p:cNvPr id="7" name="椭圆 6"/>
          <p:cNvSpPr>
            <a:spLocks noChangeArrowheads="1"/>
          </p:cNvSpPr>
          <p:nvPr/>
        </p:nvSpPr>
        <p:spPr bwMode="auto">
          <a:xfrm>
            <a:off x="2287588" y="3989388"/>
            <a:ext cx="392112" cy="392112"/>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38" name="椭圆 37"/>
          <p:cNvSpPr/>
          <p:nvPr/>
        </p:nvSpPr>
        <p:spPr>
          <a:xfrm>
            <a:off x="3030538" y="2076450"/>
            <a:ext cx="887412" cy="88741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8" name="椭圆 7"/>
          <p:cNvSpPr>
            <a:spLocks noChangeArrowheads="1"/>
          </p:cNvSpPr>
          <p:nvPr/>
        </p:nvSpPr>
        <p:spPr bwMode="auto">
          <a:xfrm>
            <a:off x="3687763" y="2736850"/>
            <a:ext cx="393700" cy="392113"/>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60" name="文本框 9"/>
          <p:cNvSpPr txBox="1">
            <a:spLocks noChangeArrowheads="1"/>
          </p:cNvSpPr>
          <p:nvPr/>
        </p:nvSpPr>
        <p:spPr bwMode="auto">
          <a:xfrm>
            <a:off x="3233579" y="2182704"/>
            <a:ext cx="492443" cy="646331"/>
          </a:xfrm>
          <a:prstGeom prst="rect">
            <a:avLst/>
          </a:prstGeom>
          <a:noFill/>
          <a:ln>
            <a:noFill/>
          </a:ln>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a:solidFill>
                  <a:schemeClr val="bg1"/>
                </a:solidFill>
                <a:latin typeface="+mn-lt"/>
                <a:ea typeface="+mn-ea"/>
                <a:cs typeface="+mn-ea"/>
                <a:sym typeface="+mn-lt"/>
              </a:rPr>
              <a:t>B</a:t>
            </a:r>
            <a:endParaRPr lang="zh-CN" altLang="en-US" sz="3600">
              <a:solidFill>
                <a:schemeClr val="bg1"/>
              </a:solidFill>
              <a:latin typeface="+mn-lt"/>
              <a:ea typeface="+mn-ea"/>
              <a:cs typeface="+mn-ea"/>
              <a:sym typeface="+mn-lt"/>
            </a:endParaRPr>
          </a:p>
        </p:txBody>
      </p:sp>
      <p:sp>
        <p:nvSpPr>
          <p:cNvPr id="39" name="椭圆 38"/>
          <p:cNvSpPr/>
          <p:nvPr/>
        </p:nvSpPr>
        <p:spPr>
          <a:xfrm>
            <a:off x="4811713" y="2654300"/>
            <a:ext cx="976312" cy="974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1" name="文本框 9"/>
          <p:cNvSpPr txBox="1">
            <a:spLocks noChangeArrowheads="1"/>
          </p:cNvSpPr>
          <p:nvPr/>
        </p:nvSpPr>
        <p:spPr bwMode="auto">
          <a:xfrm>
            <a:off x="5007308" y="2779782"/>
            <a:ext cx="554960" cy="707886"/>
          </a:xfrm>
          <a:prstGeom prst="rect">
            <a:avLst/>
          </a:prstGeom>
          <a:noFill/>
          <a:ln>
            <a:noFill/>
          </a:ln>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000">
                <a:solidFill>
                  <a:schemeClr val="bg1"/>
                </a:solidFill>
                <a:latin typeface="+mn-lt"/>
                <a:ea typeface="+mn-ea"/>
                <a:cs typeface="+mn-ea"/>
                <a:sym typeface="+mn-lt"/>
              </a:rPr>
              <a:t>C</a:t>
            </a:r>
            <a:endParaRPr lang="zh-CN" altLang="en-US" sz="4000">
              <a:solidFill>
                <a:schemeClr val="bg1"/>
              </a:solidFill>
              <a:latin typeface="+mn-lt"/>
              <a:ea typeface="+mn-ea"/>
              <a:cs typeface="+mn-ea"/>
              <a:sym typeface="+mn-lt"/>
            </a:endParaRPr>
          </a:p>
        </p:txBody>
      </p:sp>
      <p:sp>
        <p:nvSpPr>
          <p:cNvPr id="9" name="椭圆 8"/>
          <p:cNvSpPr>
            <a:spLocks noChangeArrowheads="1"/>
          </p:cNvSpPr>
          <p:nvPr/>
        </p:nvSpPr>
        <p:spPr bwMode="auto">
          <a:xfrm>
            <a:off x="5524500" y="3365500"/>
            <a:ext cx="392113" cy="392113"/>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sp>
        <p:nvSpPr>
          <p:cNvPr id="40" name="椭圆 39"/>
          <p:cNvSpPr/>
          <p:nvPr/>
        </p:nvSpPr>
        <p:spPr>
          <a:xfrm>
            <a:off x="6364288" y="1381125"/>
            <a:ext cx="887412" cy="88741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2" name="文本框 9"/>
          <p:cNvSpPr txBox="1">
            <a:spLocks noChangeArrowheads="1"/>
          </p:cNvSpPr>
          <p:nvPr/>
        </p:nvSpPr>
        <p:spPr bwMode="auto">
          <a:xfrm>
            <a:off x="6552302" y="1548319"/>
            <a:ext cx="481222" cy="584775"/>
          </a:xfrm>
          <a:prstGeom prst="rect">
            <a:avLst/>
          </a:prstGeom>
          <a:noFill/>
          <a:ln>
            <a:noFill/>
          </a:ln>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mn-lt"/>
                <a:ea typeface="+mn-ea"/>
                <a:cs typeface="+mn-ea"/>
                <a:sym typeface="+mn-lt"/>
              </a:rPr>
              <a:t>D</a:t>
            </a:r>
            <a:endParaRPr lang="zh-CN" altLang="en-US" sz="3200">
              <a:solidFill>
                <a:schemeClr val="bg1"/>
              </a:solidFill>
              <a:latin typeface="+mn-lt"/>
              <a:ea typeface="+mn-ea"/>
              <a:cs typeface="+mn-ea"/>
              <a:sym typeface="+mn-lt"/>
            </a:endParaRPr>
          </a:p>
        </p:txBody>
      </p:sp>
      <p:sp>
        <p:nvSpPr>
          <p:cNvPr id="10" name="椭圆 9"/>
          <p:cNvSpPr>
            <a:spLocks noChangeArrowheads="1"/>
          </p:cNvSpPr>
          <p:nvPr/>
        </p:nvSpPr>
        <p:spPr bwMode="auto">
          <a:xfrm>
            <a:off x="6999288" y="1936750"/>
            <a:ext cx="392112" cy="392113"/>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mn-lt"/>
              <a:ea typeface="+mn-ea"/>
              <a:cs typeface="+mn-ea"/>
              <a:sym typeface="+mn-lt"/>
            </a:endParaRPr>
          </a:p>
        </p:txBody>
      </p:sp>
      <p:grpSp>
        <p:nvGrpSpPr>
          <p:cNvPr id="35" name="组合 34"/>
          <p:cNvGrpSpPr/>
          <p:nvPr/>
        </p:nvGrpSpPr>
        <p:grpSpPr>
          <a:xfrm>
            <a:off x="-107260" y="196219"/>
            <a:ext cx="1765509" cy="551352"/>
            <a:chOff x="520640" y="251298"/>
            <a:chExt cx="1766054" cy="551522"/>
          </a:xfrm>
        </p:grpSpPr>
        <p:sp>
          <p:nvSpPr>
            <p:cNvPr id="36" name="矩形 3"/>
            <p:cNvSpPr>
              <a:spLocks noChangeArrowheads="1"/>
            </p:cNvSpPr>
            <p:nvPr/>
          </p:nvSpPr>
          <p:spPr bwMode="auto">
            <a:xfrm>
              <a:off x="872610" y="251298"/>
              <a:ext cx="1062119"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工作回顾</a:t>
              </a:r>
              <a:endParaRPr lang="zh-CN" altLang="en-US" kern="0" dirty="0">
                <a:solidFill>
                  <a:schemeClr val="tx1">
                    <a:lumMod val="65000"/>
                    <a:lumOff val="35000"/>
                  </a:schemeClr>
                </a:solidFill>
                <a:latin typeface="+mn-lt"/>
                <a:ea typeface="+mn-ea"/>
                <a:cs typeface="+mn-ea"/>
                <a:sym typeface="+mn-lt"/>
              </a:endParaRPr>
            </a:p>
          </p:txBody>
        </p:sp>
        <p:grpSp>
          <p:nvGrpSpPr>
            <p:cNvPr id="41" name="组合 40"/>
            <p:cNvGrpSpPr/>
            <p:nvPr/>
          </p:nvGrpSpPr>
          <p:grpSpPr>
            <a:xfrm>
              <a:off x="520640" y="515443"/>
              <a:ext cx="1766054" cy="287377"/>
              <a:chOff x="562081" y="425886"/>
              <a:chExt cx="1766054" cy="287377"/>
            </a:xfrm>
          </p:grpSpPr>
          <p:sp>
            <p:nvSpPr>
              <p:cNvPr id="4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Work review</a:t>
                </a:r>
                <a:endParaRPr lang="zh-CN" altLang="en-US" sz="800" kern="0" dirty="0">
                  <a:solidFill>
                    <a:srgbClr val="FFFFFF">
                      <a:lumMod val="50000"/>
                    </a:srgbClr>
                  </a:solidFill>
                  <a:latin typeface="+mn-lt"/>
                  <a:ea typeface="+mn-ea"/>
                  <a:cs typeface="+mn-ea"/>
                  <a:sym typeface="+mn-lt"/>
                </a:endParaRPr>
              </a:p>
            </p:txBody>
          </p:sp>
          <p:grpSp>
            <p:nvGrpSpPr>
              <p:cNvPr id="44" name="组合 43"/>
              <p:cNvGrpSpPr/>
              <p:nvPr/>
            </p:nvGrpSpPr>
            <p:grpSpPr>
              <a:xfrm>
                <a:off x="931046" y="667544"/>
                <a:ext cx="1028125" cy="45719"/>
                <a:chOff x="688893" y="2574256"/>
                <a:chExt cx="7739508" cy="81111"/>
              </a:xfrm>
            </p:grpSpPr>
            <p:sp>
              <p:nvSpPr>
                <p:cNvPr id="5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3"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4"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p:transition spd="slow" advClick="0" advTm="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83590" y="2355726"/>
            <a:ext cx="5092866" cy="2285241"/>
          </a:xfrm>
          <a:prstGeom prst="rect">
            <a:avLst/>
          </a:prstGeom>
          <a:noFill/>
        </p:spPr>
        <p:txBody>
          <a:bodyPr wrap="square" lIns="0" tIns="0" rIns="0" bIns="0" rtlCol="0">
            <a:spAutoFit/>
          </a:bodyPr>
          <a:lstStyle/>
          <a:p>
            <a:pPr algn="just">
              <a:lnSpc>
                <a:spcPct val="150000"/>
              </a:lnSpc>
            </a:pPr>
            <a:r>
              <a:rPr lang="zh-CN" altLang="en-US" sz="1100" dirty="0">
                <a:solidFill>
                  <a:schemeClr val="tx1">
                    <a:lumMod val="75000"/>
                    <a:lumOff val="25000"/>
                  </a:schemeClr>
                </a:solidFill>
                <a:latin typeface="+mn-lt"/>
                <a:ea typeface="+mn-ea"/>
                <a:cs typeface="+mn-ea"/>
                <a:sym typeface="+mn-lt"/>
              </a:rPr>
              <a:t>       团队是指拥有共同目标，并且具有不同能力的一小群人有意识的协调行为或力的系统，这群人就如同人的五官一样，共同协作维持一个人的生存，缺一不可。</a:t>
            </a:r>
            <a:endParaRPr lang="en-US" altLang="zh-CN" sz="1100" dirty="0">
              <a:solidFill>
                <a:schemeClr val="tx1">
                  <a:lumMod val="75000"/>
                  <a:lumOff val="25000"/>
                </a:schemeClr>
              </a:solidFill>
              <a:latin typeface="+mn-lt"/>
              <a:ea typeface="+mn-ea"/>
              <a:cs typeface="+mn-ea"/>
              <a:sym typeface="+mn-lt"/>
            </a:endParaRPr>
          </a:p>
          <a:p>
            <a:pPr algn="just">
              <a:lnSpc>
                <a:spcPct val="150000"/>
              </a:lnSpc>
            </a:pPr>
            <a:r>
              <a:rPr lang="zh-CN" altLang="en-US" sz="1100" b="1" dirty="0">
                <a:solidFill>
                  <a:schemeClr val="tx1">
                    <a:lumMod val="75000"/>
                    <a:lumOff val="25000"/>
                  </a:schemeClr>
                </a:solidFill>
                <a:latin typeface="+mn-lt"/>
                <a:ea typeface="+mn-ea"/>
                <a:cs typeface="+mn-ea"/>
                <a:sym typeface="+mn-lt"/>
              </a:rPr>
              <a:t>       我们是一支专业的团队。</a:t>
            </a:r>
            <a:r>
              <a:rPr lang="zh-CN" altLang="en-US" sz="1100" dirty="0">
                <a:solidFill>
                  <a:schemeClr val="tx1">
                    <a:lumMod val="75000"/>
                    <a:lumOff val="25000"/>
                  </a:schemeClr>
                </a:solidFill>
                <a:latin typeface="+mn-lt"/>
                <a:ea typeface="+mn-ea"/>
                <a:cs typeface="+mn-ea"/>
                <a:sym typeface="+mn-lt"/>
              </a:rPr>
              <a:t>我们的成员拥有多年的信息安全专业技术背景，来自国内知名安全公司的一线骨干。</a:t>
            </a:r>
            <a:endParaRPr lang="en-US" altLang="zh-CN" sz="1100" dirty="0">
              <a:solidFill>
                <a:schemeClr val="tx1">
                  <a:lumMod val="75000"/>
                  <a:lumOff val="25000"/>
                </a:schemeClr>
              </a:solidFill>
              <a:latin typeface="+mn-lt"/>
              <a:ea typeface="+mn-ea"/>
              <a:cs typeface="+mn-ea"/>
              <a:sym typeface="+mn-lt"/>
            </a:endParaRPr>
          </a:p>
          <a:p>
            <a:pPr algn="just">
              <a:lnSpc>
                <a:spcPct val="150000"/>
              </a:lnSpc>
            </a:pPr>
            <a:r>
              <a:rPr lang="zh-CN" altLang="en-US" sz="1100" dirty="0">
                <a:solidFill>
                  <a:schemeClr val="tx1">
                    <a:lumMod val="75000"/>
                    <a:lumOff val="25000"/>
                  </a:schemeClr>
                </a:solidFill>
                <a:latin typeface="+mn-lt"/>
                <a:ea typeface="+mn-ea"/>
                <a:cs typeface="+mn-ea"/>
                <a:sym typeface="+mn-lt"/>
              </a:rPr>
              <a:t>       </a:t>
            </a:r>
            <a:r>
              <a:rPr lang="zh-CN" altLang="en-US" sz="1100" b="1" dirty="0">
                <a:solidFill>
                  <a:schemeClr val="tx1">
                    <a:lumMod val="75000"/>
                    <a:lumOff val="25000"/>
                  </a:schemeClr>
                </a:solidFill>
                <a:latin typeface="+mn-lt"/>
                <a:ea typeface="+mn-ea"/>
                <a:cs typeface="+mn-ea"/>
                <a:sym typeface="+mn-lt"/>
              </a:rPr>
              <a:t>我们是一支年轻的团队</a:t>
            </a:r>
            <a:r>
              <a:rPr lang="zh-CN" altLang="en-US" sz="1100" dirty="0">
                <a:solidFill>
                  <a:schemeClr val="tx1">
                    <a:lumMod val="75000"/>
                    <a:lumOff val="25000"/>
                  </a:schemeClr>
                </a:solidFill>
                <a:latin typeface="+mn-lt"/>
                <a:ea typeface="+mn-ea"/>
                <a:cs typeface="+mn-ea"/>
                <a:sym typeface="+mn-lt"/>
              </a:rPr>
              <a:t>。我们的平均年龄仅有</a:t>
            </a:r>
            <a:r>
              <a:rPr lang="en-US" altLang="zh-CN" sz="1100" dirty="0">
                <a:solidFill>
                  <a:schemeClr val="tx1">
                    <a:lumMod val="75000"/>
                    <a:lumOff val="25000"/>
                  </a:schemeClr>
                </a:solidFill>
                <a:latin typeface="+mn-lt"/>
                <a:ea typeface="+mn-ea"/>
                <a:cs typeface="+mn-ea"/>
                <a:sym typeface="+mn-lt"/>
              </a:rPr>
              <a:t>26</a:t>
            </a:r>
            <a:r>
              <a:rPr lang="zh-CN" altLang="en-US" sz="1100" dirty="0">
                <a:solidFill>
                  <a:schemeClr val="tx1">
                    <a:lumMod val="75000"/>
                    <a:lumOff val="25000"/>
                  </a:schemeClr>
                </a:solidFill>
                <a:latin typeface="+mn-lt"/>
                <a:ea typeface="+mn-ea"/>
                <a:cs typeface="+mn-ea"/>
                <a:sym typeface="+mn-lt"/>
              </a:rPr>
              <a:t>岁，充满了朝气和创新精神。</a:t>
            </a:r>
            <a:endParaRPr lang="en-US" altLang="zh-CN" sz="1100" dirty="0">
              <a:solidFill>
                <a:schemeClr val="tx1">
                  <a:lumMod val="75000"/>
                  <a:lumOff val="25000"/>
                </a:schemeClr>
              </a:solidFill>
              <a:latin typeface="+mn-lt"/>
              <a:ea typeface="+mn-ea"/>
              <a:cs typeface="+mn-ea"/>
              <a:sym typeface="+mn-lt"/>
            </a:endParaRPr>
          </a:p>
          <a:p>
            <a:pPr algn="just">
              <a:lnSpc>
                <a:spcPct val="150000"/>
              </a:lnSpc>
            </a:pPr>
            <a:r>
              <a:rPr lang="zh-CN" altLang="en-US" sz="1100" dirty="0">
                <a:solidFill>
                  <a:schemeClr val="tx1">
                    <a:lumMod val="75000"/>
                    <a:lumOff val="25000"/>
                  </a:schemeClr>
                </a:solidFill>
                <a:latin typeface="+mn-lt"/>
                <a:ea typeface="+mn-ea"/>
                <a:cs typeface="+mn-ea"/>
                <a:sym typeface="+mn-lt"/>
              </a:rPr>
              <a:t>       </a:t>
            </a:r>
            <a:r>
              <a:rPr lang="zh-CN" altLang="en-US" sz="1100" b="1" dirty="0">
                <a:solidFill>
                  <a:schemeClr val="tx1">
                    <a:lumMod val="75000"/>
                    <a:lumOff val="25000"/>
                  </a:schemeClr>
                </a:solidFill>
                <a:latin typeface="+mn-lt"/>
                <a:ea typeface="+mn-ea"/>
                <a:cs typeface="+mn-ea"/>
                <a:sym typeface="+mn-lt"/>
              </a:rPr>
              <a:t>我们是一支专注的团队</a:t>
            </a:r>
            <a:r>
              <a:rPr lang="zh-CN" altLang="en-US" sz="1100" dirty="0">
                <a:solidFill>
                  <a:schemeClr val="tx1">
                    <a:lumMod val="75000"/>
                    <a:lumOff val="25000"/>
                  </a:schemeClr>
                </a:solidFill>
                <a:latin typeface="+mn-lt"/>
                <a:ea typeface="+mn-ea"/>
                <a:cs typeface="+mn-ea"/>
                <a:sym typeface="+mn-lt"/>
              </a:rPr>
              <a:t>。我们坚信，安全的品牌源自客户的信任。只有专注，才能做好安全。</a:t>
            </a:r>
            <a:endParaRPr lang="en-US" altLang="zh-CN" sz="1100" dirty="0">
              <a:solidFill>
                <a:schemeClr val="tx1">
                  <a:lumMod val="75000"/>
                  <a:lumOff val="25000"/>
                </a:schemeClr>
              </a:solidFill>
              <a:latin typeface="+mn-lt"/>
              <a:ea typeface="+mn-ea"/>
              <a:cs typeface="+mn-ea"/>
              <a:sym typeface="+mn-lt"/>
            </a:endParaRPr>
          </a:p>
          <a:p>
            <a:pPr algn="just">
              <a:lnSpc>
                <a:spcPct val="150000"/>
              </a:lnSpc>
            </a:pPr>
            <a:r>
              <a:rPr lang="zh-CN" altLang="en-US" sz="1100" dirty="0">
                <a:solidFill>
                  <a:schemeClr val="tx1">
                    <a:lumMod val="75000"/>
                    <a:lumOff val="25000"/>
                  </a:schemeClr>
                </a:solidFill>
                <a:latin typeface="+mn-lt"/>
                <a:ea typeface="+mn-ea"/>
                <a:cs typeface="+mn-ea"/>
                <a:sym typeface="+mn-lt"/>
              </a:rPr>
              <a:t>       </a:t>
            </a:r>
            <a:r>
              <a:rPr lang="zh-CN" altLang="en-US" sz="1100" b="1" dirty="0">
                <a:solidFill>
                  <a:schemeClr val="tx1">
                    <a:lumMod val="75000"/>
                    <a:lumOff val="25000"/>
                  </a:schemeClr>
                </a:solidFill>
                <a:latin typeface="+mn-lt"/>
                <a:ea typeface="+mn-ea"/>
                <a:cs typeface="+mn-ea"/>
                <a:sym typeface="+mn-lt"/>
              </a:rPr>
              <a:t>我们是一支有梦想的团队</a:t>
            </a:r>
            <a:r>
              <a:rPr lang="zh-CN" altLang="en-US" sz="1100" dirty="0">
                <a:solidFill>
                  <a:schemeClr val="tx1">
                    <a:lumMod val="75000"/>
                    <a:lumOff val="25000"/>
                  </a:schemeClr>
                </a:solidFill>
                <a:latin typeface="+mn-lt"/>
                <a:ea typeface="+mn-ea"/>
                <a:cs typeface="+mn-ea"/>
                <a:sym typeface="+mn-lt"/>
              </a:rPr>
              <a:t>。我们来自五湖四海，因为一个共同的梦想：做一家真正优秀的信息安全企业，为客户提供最可靠的互联网安全防护。</a:t>
            </a:r>
            <a:endParaRPr lang="zh-CN" altLang="en-US" sz="1100" dirty="0">
              <a:solidFill>
                <a:schemeClr val="tx1">
                  <a:lumMod val="75000"/>
                  <a:lumOff val="25000"/>
                </a:schemeClr>
              </a:solidFill>
              <a:latin typeface="+mn-lt"/>
              <a:ea typeface="+mn-ea"/>
              <a:cs typeface="+mn-ea"/>
              <a:sym typeface="+mn-lt"/>
            </a:endParaRPr>
          </a:p>
        </p:txBody>
      </p:sp>
      <p:grpSp>
        <p:nvGrpSpPr>
          <p:cNvPr id="59" name="组合 58"/>
          <p:cNvGrpSpPr/>
          <p:nvPr/>
        </p:nvGrpSpPr>
        <p:grpSpPr>
          <a:xfrm>
            <a:off x="3851920" y="1164846"/>
            <a:ext cx="1172844" cy="902720"/>
            <a:chOff x="5027106" y="2345385"/>
            <a:chExt cx="1172844" cy="902720"/>
          </a:xfrm>
        </p:grpSpPr>
        <p:grpSp>
          <p:nvGrpSpPr>
            <p:cNvPr id="60" name="组合 5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6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sp>
            <p:nvSpPr>
              <p:cNvPr id="63"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grpSp>
        <p:sp>
          <p:nvSpPr>
            <p:cNvPr id="61" name="TextBox 33"/>
            <p:cNvSpPr>
              <a:spLocks noChangeArrowheads="1"/>
            </p:cNvSpPr>
            <p:nvPr/>
          </p:nvSpPr>
          <p:spPr bwMode="auto">
            <a:xfrm>
              <a:off x="5141166" y="2640364"/>
              <a:ext cx="678823" cy="338554"/>
            </a:xfrm>
            <a:prstGeom prst="rect">
              <a:avLst/>
            </a:prstGeom>
            <a:noFill/>
            <a:ln>
              <a:noFill/>
            </a:ln>
          </p:spPr>
          <p:txBody>
            <a:bodyPr wrap="square" lIns="0" tIns="0" rIns="0" bIns="0">
              <a:spAutoFit/>
            </a:bodyPr>
            <a:lstStyle/>
            <a:p>
              <a:pPr algn="ctr"/>
              <a:r>
                <a:rPr lang="zh-CN" altLang="en-US" sz="2200" b="1" dirty="0">
                  <a:solidFill>
                    <a:srgbClr val="0070C0"/>
                  </a:solidFill>
                  <a:latin typeface="+mn-lt"/>
                  <a:ea typeface="+mn-ea"/>
                  <a:cs typeface="+mn-ea"/>
                  <a:sym typeface="+mn-lt"/>
                </a:rPr>
                <a:t>专业</a:t>
              </a:r>
              <a:endParaRPr lang="zh-CN" altLang="en-US" sz="2200" b="1" dirty="0">
                <a:solidFill>
                  <a:srgbClr val="0070C0"/>
                </a:solidFill>
                <a:latin typeface="+mn-lt"/>
                <a:ea typeface="+mn-ea"/>
                <a:cs typeface="+mn-ea"/>
                <a:sym typeface="+mn-lt"/>
              </a:endParaRPr>
            </a:p>
          </p:txBody>
        </p:sp>
      </p:grpSp>
      <p:grpSp>
        <p:nvGrpSpPr>
          <p:cNvPr id="64" name="组合 63"/>
          <p:cNvGrpSpPr/>
          <p:nvPr/>
        </p:nvGrpSpPr>
        <p:grpSpPr>
          <a:xfrm>
            <a:off x="5044683" y="1147646"/>
            <a:ext cx="1172844" cy="902720"/>
            <a:chOff x="5027106" y="2345385"/>
            <a:chExt cx="1172844" cy="902720"/>
          </a:xfrm>
        </p:grpSpPr>
        <p:grpSp>
          <p:nvGrpSpPr>
            <p:cNvPr id="65" name="组合 6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6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sp>
            <p:nvSpPr>
              <p:cNvPr id="68"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grpSp>
        <p:sp>
          <p:nvSpPr>
            <p:cNvPr id="66" name="TextBox 33"/>
            <p:cNvSpPr>
              <a:spLocks noChangeArrowheads="1"/>
            </p:cNvSpPr>
            <p:nvPr/>
          </p:nvSpPr>
          <p:spPr bwMode="auto">
            <a:xfrm>
              <a:off x="5141166" y="2640364"/>
              <a:ext cx="678823" cy="338554"/>
            </a:xfrm>
            <a:prstGeom prst="rect">
              <a:avLst/>
            </a:prstGeom>
            <a:noFill/>
            <a:ln>
              <a:noFill/>
            </a:ln>
          </p:spPr>
          <p:txBody>
            <a:bodyPr wrap="square" lIns="0" tIns="0" rIns="0" bIns="0">
              <a:spAutoFit/>
            </a:bodyPr>
            <a:lstStyle/>
            <a:p>
              <a:pPr algn="ctr"/>
              <a:r>
                <a:rPr lang="zh-CN" altLang="en-US" sz="2200" b="1" dirty="0">
                  <a:solidFill>
                    <a:srgbClr val="00B0F0"/>
                  </a:solidFill>
                  <a:latin typeface="+mn-lt"/>
                  <a:ea typeface="+mn-ea"/>
                  <a:cs typeface="+mn-ea"/>
                  <a:sym typeface="+mn-lt"/>
                </a:rPr>
                <a:t>年轻</a:t>
              </a:r>
              <a:endParaRPr lang="zh-CN" altLang="en-US" sz="2200" b="1" dirty="0">
                <a:solidFill>
                  <a:srgbClr val="00B0F0"/>
                </a:solidFill>
                <a:latin typeface="+mn-lt"/>
                <a:ea typeface="+mn-ea"/>
                <a:cs typeface="+mn-ea"/>
                <a:sym typeface="+mn-lt"/>
              </a:endParaRPr>
            </a:p>
          </p:txBody>
        </p:sp>
      </p:grpSp>
      <p:grpSp>
        <p:nvGrpSpPr>
          <p:cNvPr id="69" name="组合 68"/>
          <p:cNvGrpSpPr/>
          <p:nvPr/>
        </p:nvGrpSpPr>
        <p:grpSpPr>
          <a:xfrm>
            <a:off x="6211512" y="1177742"/>
            <a:ext cx="1172844" cy="902720"/>
            <a:chOff x="5027106" y="2345385"/>
            <a:chExt cx="1172844" cy="902720"/>
          </a:xfrm>
        </p:grpSpPr>
        <p:grpSp>
          <p:nvGrpSpPr>
            <p:cNvPr id="70" name="组合 6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7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sp>
            <p:nvSpPr>
              <p:cNvPr id="73"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grpSp>
        <p:sp>
          <p:nvSpPr>
            <p:cNvPr id="71" name="TextBox 33"/>
            <p:cNvSpPr>
              <a:spLocks noChangeArrowheads="1"/>
            </p:cNvSpPr>
            <p:nvPr/>
          </p:nvSpPr>
          <p:spPr bwMode="auto">
            <a:xfrm>
              <a:off x="5046808" y="2656266"/>
              <a:ext cx="842495" cy="276999"/>
            </a:xfrm>
            <a:prstGeom prst="rect">
              <a:avLst/>
            </a:prstGeom>
            <a:noFill/>
            <a:ln>
              <a:noFill/>
            </a:ln>
          </p:spPr>
          <p:txBody>
            <a:bodyPr wrap="square" lIns="0" tIns="0" rIns="0" bIns="0">
              <a:spAutoFit/>
            </a:bodyPr>
            <a:lstStyle/>
            <a:p>
              <a:pPr algn="ctr"/>
              <a:r>
                <a:rPr lang="zh-CN" altLang="en-US" b="1" dirty="0">
                  <a:solidFill>
                    <a:srgbClr val="0070C0"/>
                  </a:solidFill>
                  <a:latin typeface="+mn-lt"/>
                  <a:ea typeface="+mn-ea"/>
                  <a:cs typeface="+mn-ea"/>
                  <a:sym typeface="+mn-lt"/>
                </a:rPr>
                <a:t>有梦想</a:t>
              </a:r>
              <a:endParaRPr lang="zh-CN" altLang="en-US" b="1" dirty="0">
                <a:solidFill>
                  <a:srgbClr val="0070C0"/>
                </a:solidFill>
                <a:latin typeface="+mn-lt"/>
                <a:ea typeface="+mn-ea"/>
                <a:cs typeface="+mn-ea"/>
                <a:sym typeface="+mn-lt"/>
              </a:endParaRPr>
            </a:p>
          </p:txBody>
        </p:sp>
      </p:grpSp>
      <p:grpSp>
        <p:nvGrpSpPr>
          <p:cNvPr id="74" name="组合 73"/>
          <p:cNvGrpSpPr/>
          <p:nvPr/>
        </p:nvGrpSpPr>
        <p:grpSpPr>
          <a:xfrm>
            <a:off x="7385411" y="1189305"/>
            <a:ext cx="1172844" cy="902720"/>
            <a:chOff x="5027106" y="2345385"/>
            <a:chExt cx="1172844" cy="902720"/>
          </a:xfrm>
        </p:grpSpPr>
        <p:grpSp>
          <p:nvGrpSpPr>
            <p:cNvPr id="75" name="组合 7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7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sp>
            <p:nvSpPr>
              <p:cNvPr id="78"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cs typeface="+mn-ea"/>
                  <a:sym typeface="+mn-lt"/>
                </a:endParaRPr>
              </a:p>
            </p:txBody>
          </p:sp>
        </p:grpSp>
        <p:sp>
          <p:nvSpPr>
            <p:cNvPr id="76" name="TextBox 33"/>
            <p:cNvSpPr>
              <a:spLocks noChangeArrowheads="1"/>
            </p:cNvSpPr>
            <p:nvPr/>
          </p:nvSpPr>
          <p:spPr bwMode="auto">
            <a:xfrm>
              <a:off x="5125264" y="2525067"/>
              <a:ext cx="678823" cy="553998"/>
            </a:xfrm>
            <a:prstGeom prst="rect">
              <a:avLst/>
            </a:prstGeom>
            <a:noFill/>
            <a:ln>
              <a:noFill/>
            </a:ln>
          </p:spPr>
          <p:txBody>
            <a:bodyPr wrap="square" lIns="0" tIns="0" rIns="0" bIns="0">
              <a:spAutoFit/>
            </a:bodyPr>
            <a:lstStyle/>
            <a:p>
              <a:pPr algn="ctr"/>
              <a:r>
                <a:rPr lang="zh-CN" altLang="en-US" b="1" dirty="0">
                  <a:solidFill>
                    <a:srgbClr val="00B0F0"/>
                  </a:solidFill>
                  <a:latin typeface="+mn-lt"/>
                  <a:ea typeface="+mn-ea"/>
                  <a:cs typeface="+mn-ea"/>
                  <a:sym typeface="+mn-lt"/>
                </a:rPr>
                <a:t>行动力强</a:t>
              </a:r>
              <a:endParaRPr lang="zh-CN" altLang="en-US" b="1" dirty="0">
                <a:solidFill>
                  <a:srgbClr val="00B0F0"/>
                </a:solidFill>
                <a:latin typeface="+mn-lt"/>
                <a:ea typeface="+mn-ea"/>
                <a:cs typeface="+mn-ea"/>
                <a:sym typeface="+mn-lt"/>
              </a:endParaRPr>
            </a:p>
          </p:txBody>
        </p:sp>
      </p:grpSp>
      <p:pic>
        <p:nvPicPr>
          <p:cNvPr id="31"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89478" y="1599004"/>
            <a:ext cx="4036489" cy="298149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组合 27"/>
          <p:cNvGrpSpPr/>
          <p:nvPr/>
        </p:nvGrpSpPr>
        <p:grpSpPr>
          <a:xfrm>
            <a:off x="-107260" y="196219"/>
            <a:ext cx="1765509" cy="551352"/>
            <a:chOff x="520640" y="251298"/>
            <a:chExt cx="1766054" cy="551522"/>
          </a:xfrm>
        </p:grpSpPr>
        <p:sp>
          <p:nvSpPr>
            <p:cNvPr id="32" name="矩形 3"/>
            <p:cNvSpPr>
              <a:spLocks noChangeArrowheads="1"/>
            </p:cNvSpPr>
            <p:nvPr/>
          </p:nvSpPr>
          <p:spPr bwMode="auto">
            <a:xfrm>
              <a:off x="757159" y="251298"/>
              <a:ext cx="1293023"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我们的团队</a:t>
              </a:r>
              <a:endParaRPr lang="zh-CN" altLang="en-US" kern="0" dirty="0">
                <a:solidFill>
                  <a:schemeClr val="tx1">
                    <a:lumMod val="65000"/>
                    <a:lumOff val="35000"/>
                  </a:schemeClr>
                </a:solidFill>
                <a:latin typeface="+mn-lt"/>
                <a:ea typeface="+mn-ea"/>
                <a:cs typeface="+mn-ea"/>
                <a:sym typeface="+mn-lt"/>
              </a:endParaRPr>
            </a:p>
          </p:txBody>
        </p:sp>
        <p:grpSp>
          <p:nvGrpSpPr>
            <p:cNvPr id="33" name="组合 32"/>
            <p:cNvGrpSpPr/>
            <p:nvPr/>
          </p:nvGrpSpPr>
          <p:grpSpPr>
            <a:xfrm>
              <a:off x="520640" y="515443"/>
              <a:ext cx="1766054" cy="287377"/>
              <a:chOff x="562081" y="425886"/>
              <a:chExt cx="1766054" cy="287377"/>
            </a:xfrm>
          </p:grpSpPr>
          <p:sp>
            <p:nvSpPr>
              <p:cNvPr id="3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Our team</a:t>
                </a:r>
                <a:endParaRPr lang="zh-CN" altLang="en-US" sz="800" kern="0" dirty="0">
                  <a:solidFill>
                    <a:srgbClr val="FFFFFF">
                      <a:lumMod val="50000"/>
                    </a:srgbClr>
                  </a:solidFill>
                  <a:latin typeface="+mn-lt"/>
                  <a:ea typeface="+mn-ea"/>
                  <a:cs typeface="+mn-ea"/>
                  <a:sym typeface="+mn-lt"/>
                </a:endParaRPr>
              </a:p>
            </p:txBody>
          </p:sp>
          <p:grpSp>
            <p:nvGrpSpPr>
              <p:cNvPr id="35" name="组合 34"/>
              <p:cNvGrpSpPr/>
              <p:nvPr/>
            </p:nvGrpSpPr>
            <p:grpSpPr>
              <a:xfrm>
                <a:off x="931046" y="667544"/>
                <a:ext cx="1028125" cy="45719"/>
                <a:chOff x="688893" y="2574256"/>
                <a:chExt cx="7739508" cy="81111"/>
              </a:xfrm>
            </p:grpSpPr>
            <p:sp>
              <p:nvSpPr>
                <p:cNvPr id="3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3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rgbClr val="01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17"/>
          <p:cNvSpPr txBox="1"/>
          <p:nvPr/>
        </p:nvSpPr>
        <p:spPr>
          <a:xfrm>
            <a:off x="3337584" y="2014975"/>
            <a:ext cx="3538672" cy="584775"/>
          </a:xfrm>
          <a:prstGeom prst="rect">
            <a:avLst/>
          </a:prstGeom>
          <a:noFill/>
        </p:spPr>
        <p:txBody>
          <a:bodyPr wrap="square" rtlCol="0">
            <a:spAutoFit/>
          </a:bodyPr>
          <a:lstStyle/>
          <a:p>
            <a:pPr defTabSz="914400" fontAlgn="auto">
              <a:spcBef>
                <a:spcPts val="0"/>
              </a:spcBef>
              <a:spcAft>
                <a:spcPts val="0"/>
              </a:spcAft>
              <a:defRPr/>
            </a:pPr>
            <a:r>
              <a:rPr lang="zh-CN" altLang="en-US" sz="3200" b="1" kern="0" dirty="0">
                <a:solidFill>
                  <a:schemeClr val="bg1"/>
                </a:solidFill>
                <a:latin typeface="+mn-lt"/>
                <a:ea typeface="+mn-ea"/>
                <a:cs typeface="+mn-ea"/>
                <a:sym typeface="+mn-lt"/>
              </a:rPr>
              <a:t>工作完成情况</a:t>
            </a:r>
            <a:endParaRPr lang="zh-CN" altLang="en-US" sz="3200" b="1" kern="0" dirty="0">
              <a:solidFill>
                <a:schemeClr val="bg1"/>
              </a:solidFill>
              <a:latin typeface="+mn-lt"/>
              <a:ea typeface="+mn-ea"/>
              <a:cs typeface="+mn-ea"/>
              <a:sym typeface="+mn-lt"/>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mn-lt"/>
                <a:ea typeface="+mn-ea"/>
                <a:cs typeface="+mn-ea"/>
                <a:sym typeface="+mn-lt"/>
              </a:rPr>
              <a:t>详细内容</a:t>
            </a:r>
            <a:r>
              <a:rPr lang="en-US" altLang="zh-CN" sz="1200" dirty="0">
                <a:solidFill>
                  <a:schemeClr val="tx1">
                    <a:lumMod val="75000"/>
                    <a:lumOff val="25000"/>
                  </a:schemeClr>
                </a:solidFill>
                <a:latin typeface="+mn-lt"/>
                <a:ea typeface="+mn-ea"/>
                <a:cs typeface="+mn-ea"/>
                <a:sym typeface="+mn-lt"/>
              </a:rPr>
              <a:t>……</a:t>
            </a:r>
            <a:r>
              <a:rPr lang="zh-CN" altLang="en-US" sz="1200"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dirty="0">
              <a:solidFill>
                <a:schemeClr val="tx1">
                  <a:lumMod val="75000"/>
                  <a:lumOff val="25000"/>
                </a:schemeClr>
              </a:solidFill>
              <a:latin typeface="+mn-lt"/>
              <a:ea typeface="+mn-ea"/>
              <a:cs typeface="+mn-ea"/>
              <a:sym typeface="+mn-lt"/>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cs typeface="+mn-ea"/>
                <a:sym typeface="+mn-lt"/>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01B0F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cs typeface="+mn-ea"/>
                <a:sym typeface="+mn-lt"/>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p:spPr>
          <p:txBody>
            <a:bodyPr wrap="square" lIns="68580" tIns="34290" rIns="68580" bIns="34290">
              <a:spAutoFit/>
            </a:bodyPr>
            <a:lstStyle/>
            <a:p>
              <a:pPr algn="ctr"/>
              <a:r>
                <a:rPr lang="en-US" altLang="zh-CN" sz="6600" dirty="0">
                  <a:solidFill>
                    <a:schemeClr val="bg1"/>
                  </a:solidFill>
                  <a:latin typeface="+mn-lt"/>
                  <a:ea typeface="+mn-ea"/>
                  <a:cs typeface="+mn-ea"/>
                  <a:sym typeface="+mn-lt"/>
                </a:rPr>
                <a:t>02</a:t>
              </a:r>
              <a:endParaRPr lang="en-US" altLang="zh-CN" sz="6600" dirty="0">
                <a:solidFill>
                  <a:schemeClr val="bg1"/>
                </a:solidFill>
                <a:latin typeface="+mn-lt"/>
                <a:ea typeface="+mn-ea"/>
                <a:cs typeface="+mn-ea"/>
                <a:sym typeface="+mn-lt"/>
              </a:endParaRPr>
            </a:p>
          </p:txBody>
        </p:sp>
      </p:grpSp>
      <p:grpSp>
        <p:nvGrpSpPr>
          <p:cNvPr id="80" name="组合 79"/>
          <p:cNvGrpSpPr/>
          <p:nvPr/>
        </p:nvGrpSpPr>
        <p:grpSpPr>
          <a:xfrm>
            <a:off x="916419" y="4532339"/>
            <a:ext cx="588857" cy="588857"/>
            <a:chOff x="304800" y="673100"/>
            <a:chExt cx="4000500" cy="4000500"/>
          </a:xfrm>
          <a:effectLst>
            <a:outerShdw blurRad="444500" dist="254000" dir="8100000" algn="tr" rotWithShape="0">
              <a:prstClr val="black">
                <a:alpha val="50000"/>
              </a:prstClr>
            </a:outerShdw>
          </a:effectLst>
        </p:grpSpPr>
        <p:sp>
          <p:nvSpPr>
            <p:cNvPr id="81"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6" name="组合 85"/>
          <p:cNvGrpSpPr/>
          <p:nvPr/>
        </p:nvGrpSpPr>
        <p:grpSpPr>
          <a:xfrm>
            <a:off x="4012225" y="4232345"/>
            <a:ext cx="252491" cy="252491"/>
            <a:chOff x="304800" y="673100"/>
            <a:chExt cx="4000500" cy="4000500"/>
          </a:xfrm>
          <a:effectLst>
            <a:outerShdw blurRad="444500" dist="254000" dir="8100000" algn="tr" rotWithShape="0">
              <a:prstClr val="black">
                <a:alpha val="50000"/>
              </a:prstClr>
            </a:outerShdw>
          </a:effectLst>
        </p:grpSpPr>
        <p:sp>
          <p:nvSpPr>
            <p:cNvPr id="87"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9" name="组合 88"/>
          <p:cNvGrpSpPr/>
          <p:nvPr/>
        </p:nvGrpSpPr>
        <p:grpSpPr>
          <a:xfrm>
            <a:off x="2093322" y="4197995"/>
            <a:ext cx="1179281" cy="1179281"/>
            <a:chOff x="304800" y="673100"/>
            <a:chExt cx="4000500" cy="4000500"/>
          </a:xfrm>
          <a:effectLst>
            <a:outerShdw blurRad="444500" dist="254000" dir="8100000" algn="tr" rotWithShape="0">
              <a:prstClr val="black">
                <a:alpha val="50000"/>
              </a:prstClr>
            </a:outerShdw>
          </a:effectLst>
        </p:grpSpPr>
        <p:sp>
          <p:nvSpPr>
            <p:cNvPr id="90"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1" name="椭圆 9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2" name="组合 91"/>
          <p:cNvGrpSpPr/>
          <p:nvPr/>
        </p:nvGrpSpPr>
        <p:grpSpPr>
          <a:xfrm>
            <a:off x="1425263" y="4098496"/>
            <a:ext cx="520192" cy="520192"/>
            <a:chOff x="304800" y="673100"/>
            <a:chExt cx="4000500" cy="4000500"/>
          </a:xfrm>
          <a:effectLst>
            <a:outerShdw blurRad="444500" dist="254000" dir="8100000" algn="tr" rotWithShape="0">
              <a:prstClr val="black">
                <a:alpha val="50000"/>
              </a:prstClr>
            </a:outerShdw>
          </a:effectLst>
        </p:grpSpPr>
        <p:sp>
          <p:nvSpPr>
            <p:cNvPr id="93"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5" name="组合 94"/>
          <p:cNvGrpSpPr/>
          <p:nvPr/>
        </p:nvGrpSpPr>
        <p:grpSpPr>
          <a:xfrm>
            <a:off x="440975" y="4413610"/>
            <a:ext cx="316877" cy="316877"/>
            <a:chOff x="304800" y="673100"/>
            <a:chExt cx="4000500" cy="4000500"/>
          </a:xfrm>
          <a:effectLst>
            <a:outerShdw blurRad="444500" dist="254000" dir="8100000" algn="tr" rotWithShape="0">
              <a:prstClr val="black">
                <a:alpha val="50000"/>
              </a:prstClr>
            </a:outerShdw>
          </a:effectLst>
        </p:grpSpPr>
        <p:sp>
          <p:nvSpPr>
            <p:cNvPr id="96"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8" name="组合 97"/>
          <p:cNvGrpSpPr/>
          <p:nvPr/>
        </p:nvGrpSpPr>
        <p:grpSpPr>
          <a:xfrm>
            <a:off x="267011" y="4230303"/>
            <a:ext cx="158438" cy="158438"/>
            <a:chOff x="304800" y="673100"/>
            <a:chExt cx="4000500" cy="4000500"/>
          </a:xfrm>
          <a:effectLst>
            <a:outerShdw blurRad="444500" dist="254000" dir="8100000" algn="tr" rotWithShape="0">
              <a:prstClr val="black">
                <a:alpha val="50000"/>
              </a:prstClr>
            </a:outerShdw>
          </a:effectLst>
        </p:grpSpPr>
        <p:sp>
          <p:nvSpPr>
            <p:cNvPr id="99"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64368" y="1733551"/>
            <a:ext cx="3575448" cy="856060"/>
            <a:chOff x="706353" y="1820228"/>
            <a:chExt cx="3801396" cy="898863"/>
          </a:xfrm>
        </p:grpSpPr>
        <p:grpSp>
          <p:nvGrpSpPr>
            <p:cNvPr id="87051" name="组合 50"/>
            <p:cNvGrpSpPr/>
            <p:nvPr/>
          </p:nvGrpSpPr>
          <p:grpSpPr bwMode="auto">
            <a:xfrm>
              <a:off x="706353" y="1898988"/>
              <a:ext cx="3797598" cy="741342"/>
              <a:chOff x="3791744" y="5346476"/>
              <a:chExt cx="5832648" cy="1152128"/>
            </a:xfrm>
          </p:grpSpPr>
          <p:sp>
            <p:nvSpPr>
              <p:cNvPr id="58" name="圆角矩形 57"/>
              <p:cNvSpPr/>
              <p:nvPr/>
            </p:nvSpPr>
            <p:spPr>
              <a:xfrm>
                <a:off x="4007768" y="5518711"/>
                <a:ext cx="5400600" cy="807659"/>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9" name="任意多边形 58"/>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0" name="圆角矩形 59"/>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87052" name="组合 51"/>
            <p:cNvGrpSpPr/>
            <p:nvPr/>
          </p:nvGrpSpPr>
          <p:grpSpPr bwMode="auto">
            <a:xfrm>
              <a:off x="3597591" y="1820228"/>
              <a:ext cx="910158" cy="898863"/>
              <a:chOff x="6124811" y="347435"/>
              <a:chExt cx="1141097" cy="1141097"/>
            </a:xfrm>
          </p:grpSpPr>
          <p:sp>
            <p:nvSpPr>
              <p:cNvPr id="53" name="椭圆 52"/>
              <p:cNvSpPr/>
              <p:nvPr/>
            </p:nvSpPr>
            <p:spPr>
              <a:xfrm>
                <a:off x="6234319" y="456943"/>
                <a:ext cx="922082" cy="9220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nvGrpSpPr>
              <p:cNvPr id="87128" name="组合 53"/>
              <p:cNvGrpSpPr/>
              <p:nvPr/>
            </p:nvGrpSpPr>
            <p:grpSpPr bwMode="auto">
              <a:xfrm>
                <a:off x="6124811" y="347435"/>
                <a:ext cx="1141097" cy="1141097"/>
                <a:chOff x="3733576" y="3930057"/>
                <a:chExt cx="1800000" cy="1800000"/>
              </a:xfrm>
            </p:grpSpPr>
            <p:sp>
              <p:nvSpPr>
                <p:cNvPr id="55" name="椭圆 54"/>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6" name="任意多边形 55"/>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7" name="椭圆 56"/>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sp>
          <p:nvSpPr>
            <p:cNvPr id="87057" name="文本框 82"/>
            <p:cNvSpPr txBox="1">
              <a:spLocks noChangeArrowheads="1"/>
            </p:cNvSpPr>
            <p:nvPr/>
          </p:nvSpPr>
          <p:spPr bwMode="auto">
            <a:xfrm>
              <a:off x="965856" y="2111514"/>
              <a:ext cx="2647272" cy="30412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400" dirty="0">
                  <a:solidFill>
                    <a:schemeClr val="bg1"/>
                  </a:solidFill>
                  <a:latin typeface="+mn-lt"/>
                  <a:ea typeface="+mn-ea"/>
                  <a:cs typeface="+mn-ea"/>
                  <a:sym typeface="+mn-lt"/>
                </a:rPr>
                <a:t>点击这里更改文字内以上文字</a:t>
              </a:r>
              <a:endParaRPr lang="en-US" altLang="zh-CN" sz="1400" dirty="0">
                <a:solidFill>
                  <a:schemeClr val="bg1"/>
                </a:solidFill>
                <a:latin typeface="+mn-lt"/>
                <a:ea typeface="+mn-ea"/>
                <a:cs typeface="+mn-ea"/>
                <a:sym typeface="+mn-lt"/>
              </a:endParaRPr>
            </a:p>
          </p:txBody>
        </p:sp>
        <p:grpSp>
          <p:nvGrpSpPr>
            <p:cNvPr id="87060" name="组合 109"/>
            <p:cNvGrpSpPr/>
            <p:nvPr/>
          </p:nvGrpSpPr>
          <p:grpSpPr bwMode="auto">
            <a:xfrm>
              <a:off x="3912792" y="2109014"/>
              <a:ext cx="522802" cy="475059"/>
              <a:chOff x="5280229" y="2677954"/>
              <a:chExt cx="655391" cy="603376"/>
            </a:xfrm>
          </p:grpSpPr>
          <p:sp>
            <p:nvSpPr>
              <p:cNvPr id="87" name="Freeform 55"/>
              <p:cNvSpPr/>
              <p:nvPr/>
            </p:nvSpPr>
            <p:spPr bwMode="auto">
              <a:xfrm>
                <a:off x="5305196" y="2682116"/>
                <a:ext cx="630424" cy="599214"/>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7093" name="Freeform 56"/>
              <p:cNvSpPr>
                <a:spLocks noEditPoints="1"/>
              </p:cNvSpPr>
              <p:nvPr/>
            </p:nvSpPr>
            <p:spPr bwMode="auto">
              <a:xfrm>
                <a:off x="5280229" y="2677954"/>
                <a:ext cx="151885" cy="380752"/>
              </a:xfrm>
              <a:custGeom>
                <a:avLst/>
                <a:gdLst>
                  <a:gd name="T0" fmla="*/ 83292 w 31"/>
                  <a:gd name="T1" fmla="*/ 0 h 77"/>
                  <a:gd name="T2" fmla="*/ 137186 w 31"/>
                  <a:gd name="T3" fmla="*/ 24724 h 77"/>
                  <a:gd name="T4" fmla="*/ 151885 w 31"/>
                  <a:gd name="T5" fmla="*/ 89007 h 77"/>
                  <a:gd name="T6" fmla="*/ 151885 w 31"/>
                  <a:gd name="T7" fmla="*/ 311524 h 77"/>
                  <a:gd name="T8" fmla="*/ 132287 w 31"/>
                  <a:gd name="T9" fmla="*/ 365918 h 77"/>
                  <a:gd name="T10" fmla="*/ 78392 w 31"/>
                  <a:gd name="T11" fmla="*/ 380752 h 77"/>
                  <a:gd name="T12" fmla="*/ 9799 w 31"/>
                  <a:gd name="T13" fmla="*/ 356028 h 77"/>
                  <a:gd name="T14" fmla="*/ 0 w 31"/>
                  <a:gd name="T15" fmla="*/ 281855 h 77"/>
                  <a:gd name="T16" fmla="*/ 0 w 31"/>
                  <a:gd name="T17" fmla="*/ 103841 h 77"/>
                  <a:gd name="T18" fmla="*/ 14699 w 31"/>
                  <a:gd name="T19" fmla="*/ 29669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87094" name="Freeform 57"/>
              <p:cNvSpPr/>
              <p:nvPr/>
            </p:nvSpPr>
            <p:spPr bwMode="auto">
              <a:xfrm>
                <a:off x="5482048" y="2682116"/>
                <a:ext cx="89466" cy="376591"/>
              </a:xfrm>
              <a:custGeom>
                <a:avLst/>
                <a:gdLst>
                  <a:gd name="T0" fmla="*/ 0 w 18"/>
                  <a:gd name="T1" fmla="*/ 54507 h 76"/>
                  <a:gd name="T2" fmla="*/ 54674 w 18"/>
                  <a:gd name="T3" fmla="*/ 0 h 76"/>
                  <a:gd name="T4" fmla="*/ 89466 w 18"/>
                  <a:gd name="T5" fmla="*/ 0 h 76"/>
                  <a:gd name="T6" fmla="*/ 89466 w 18"/>
                  <a:gd name="T7" fmla="*/ 376591 h 76"/>
                  <a:gd name="T8" fmla="*/ 39763 w 18"/>
                  <a:gd name="T9" fmla="*/ 376591 h 76"/>
                  <a:gd name="T10" fmla="*/ 39763 w 18"/>
                  <a:gd name="T11" fmla="*/ 94148 h 76"/>
                  <a:gd name="T12" fmla="*/ 0 w 18"/>
                  <a:gd name="T13" fmla="*/ 94148 h 76"/>
                  <a:gd name="T14" fmla="*/ 0 w 18"/>
                  <a:gd name="T15" fmla="*/ 5450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6" name="组合 5"/>
          <p:cNvGrpSpPr/>
          <p:nvPr/>
        </p:nvGrpSpPr>
        <p:grpSpPr>
          <a:xfrm>
            <a:off x="664368" y="2664620"/>
            <a:ext cx="3575448" cy="856060"/>
            <a:chOff x="706353" y="2797850"/>
            <a:chExt cx="3801396" cy="898863"/>
          </a:xfrm>
        </p:grpSpPr>
        <p:grpSp>
          <p:nvGrpSpPr>
            <p:cNvPr id="87053" name="组合 61"/>
            <p:cNvGrpSpPr/>
            <p:nvPr/>
          </p:nvGrpSpPr>
          <p:grpSpPr bwMode="auto">
            <a:xfrm>
              <a:off x="706353" y="2876610"/>
              <a:ext cx="3797598" cy="741342"/>
              <a:chOff x="3791744" y="5346476"/>
              <a:chExt cx="5832648" cy="1152128"/>
            </a:xfrm>
          </p:grpSpPr>
          <p:sp>
            <p:nvSpPr>
              <p:cNvPr id="69" name="圆角矩形 68"/>
              <p:cNvSpPr/>
              <p:nvPr/>
            </p:nvSpPr>
            <p:spPr>
              <a:xfrm>
                <a:off x="4007768" y="5518711"/>
                <a:ext cx="5400600" cy="807659"/>
              </a:xfrm>
              <a:prstGeom prst="roundRect">
                <a:avLst>
                  <a:gd name="adj" fmla="val 50000"/>
                </a:avLst>
              </a:prstGeom>
              <a:solidFill>
                <a:srgbClr val="00B0F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70" name="任意多边形 69"/>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71" name="圆角矩形 70"/>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87054" name="组合 62"/>
            <p:cNvGrpSpPr/>
            <p:nvPr/>
          </p:nvGrpSpPr>
          <p:grpSpPr bwMode="auto">
            <a:xfrm>
              <a:off x="3597591" y="2797850"/>
              <a:ext cx="910158" cy="898863"/>
              <a:chOff x="6124811" y="347435"/>
              <a:chExt cx="1141097" cy="1141097"/>
            </a:xfrm>
          </p:grpSpPr>
          <p:sp>
            <p:nvSpPr>
              <p:cNvPr id="64" name="椭圆 63"/>
              <p:cNvSpPr/>
              <p:nvPr/>
            </p:nvSpPr>
            <p:spPr>
              <a:xfrm>
                <a:off x="6234319" y="456943"/>
                <a:ext cx="922082" cy="9220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nvGrpSpPr>
              <p:cNvPr id="87112" name="组合 64"/>
              <p:cNvGrpSpPr/>
              <p:nvPr/>
            </p:nvGrpSpPr>
            <p:grpSpPr bwMode="auto">
              <a:xfrm>
                <a:off x="6124811" y="347435"/>
                <a:ext cx="1141097" cy="1141097"/>
                <a:chOff x="3733576" y="3930057"/>
                <a:chExt cx="1800000" cy="1800000"/>
              </a:xfrm>
            </p:grpSpPr>
            <p:sp>
              <p:nvSpPr>
                <p:cNvPr id="66" name="椭圆 6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7" name="任意多边形 6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8" name="椭圆 6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sp>
          <p:nvSpPr>
            <p:cNvPr id="87058" name="文本框 83"/>
            <p:cNvSpPr txBox="1">
              <a:spLocks noChangeArrowheads="1"/>
            </p:cNvSpPr>
            <p:nvPr/>
          </p:nvSpPr>
          <p:spPr bwMode="auto">
            <a:xfrm>
              <a:off x="965856" y="3112889"/>
              <a:ext cx="2647272" cy="30412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400" dirty="0">
                  <a:solidFill>
                    <a:schemeClr val="bg1"/>
                  </a:solidFill>
                  <a:latin typeface="+mn-lt"/>
                  <a:ea typeface="+mn-ea"/>
                  <a:cs typeface="+mn-ea"/>
                  <a:sym typeface="+mn-lt"/>
                </a:rPr>
                <a:t>点击这里更改文字内以上文字</a:t>
              </a:r>
              <a:endParaRPr lang="en-US" altLang="zh-CN" sz="1400" dirty="0">
                <a:solidFill>
                  <a:schemeClr val="bg1"/>
                </a:solidFill>
                <a:latin typeface="+mn-lt"/>
                <a:ea typeface="+mn-ea"/>
                <a:cs typeface="+mn-ea"/>
                <a:sym typeface="+mn-lt"/>
              </a:endParaRPr>
            </a:p>
          </p:txBody>
        </p:sp>
        <p:sp>
          <p:nvSpPr>
            <p:cNvPr id="91" name="Freeform 58"/>
            <p:cNvSpPr/>
            <p:nvPr/>
          </p:nvSpPr>
          <p:spPr bwMode="auto">
            <a:xfrm>
              <a:off x="3931219" y="3096226"/>
              <a:ext cx="514312" cy="466967"/>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cs typeface="+mn-ea"/>
                <a:sym typeface="+mn-lt"/>
              </a:endParaRPr>
            </a:p>
          </p:txBody>
        </p:sp>
        <p:sp>
          <p:nvSpPr>
            <p:cNvPr id="87064" name="Freeform 59"/>
            <p:cNvSpPr>
              <a:spLocks noEditPoints="1"/>
            </p:cNvSpPr>
            <p:nvPr/>
          </p:nvSpPr>
          <p:spPr bwMode="auto">
            <a:xfrm>
              <a:off x="3911526" y="3087886"/>
              <a:ext cx="121523" cy="300038"/>
            </a:xfrm>
            <a:custGeom>
              <a:avLst/>
              <a:gdLst>
                <a:gd name="T0" fmla="*/ 83292 w 31"/>
                <a:gd name="T1" fmla="*/ 0 h 77"/>
                <a:gd name="T2" fmla="*/ 137186 w 31"/>
                <a:gd name="T3" fmla="*/ 24724 h 77"/>
                <a:gd name="T4" fmla="*/ 151885 w 31"/>
                <a:gd name="T5" fmla="*/ 89007 h 77"/>
                <a:gd name="T6" fmla="*/ 151885 w 31"/>
                <a:gd name="T7" fmla="*/ 306580 h 77"/>
                <a:gd name="T8" fmla="*/ 132287 w 31"/>
                <a:gd name="T9" fmla="*/ 360973 h 77"/>
                <a:gd name="T10" fmla="*/ 78392 w 31"/>
                <a:gd name="T11" fmla="*/ 380752 h 77"/>
                <a:gd name="T12" fmla="*/ 14699 w 31"/>
                <a:gd name="T13" fmla="*/ 351083 h 77"/>
                <a:gd name="T14" fmla="*/ 0 w 31"/>
                <a:gd name="T15" fmla="*/ 276911 h 77"/>
                <a:gd name="T16" fmla="*/ 0 w 31"/>
                <a:gd name="T17" fmla="*/ 103841 h 77"/>
                <a:gd name="T18" fmla="*/ 14699 w 31"/>
                <a:gd name="T19" fmla="*/ 24724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p:spPr>
          <p:txBody>
            <a:bodyPr lIns="72585" tIns="36293" rIns="72585" bIns="36293"/>
            <a:lstStyle/>
            <a:p>
              <a:endParaRPr lang="zh-CN" altLang="en-US">
                <a:latin typeface="+mn-lt"/>
                <a:ea typeface="+mn-ea"/>
                <a:cs typeface="+mn-ea"/>
                <a:sym typeface="+mn-lt"/>
              </a:endParaRPr>
            </a:p>
          </p:txBody>
        </p:sp>
        <p:sp>
          <p:nvSpPr>
            <p:cNvPr id="87065" name="Freeform 60"/>
            <p:cNvSpPr/>
            <p:nvPr/>
          </p:nvSpPr>
          <p:spPr bwMode="auto">
            <a:xfrm>
              <a:off x="4055834" y="3087886"/>
              <a:ext cx="122789" cy="300038"/>
            </a:xfrm>
            <a:custGeom>
              <a:avLst/>
              <a:gdLst>
                <a:gd name="T0" fmla="*/ 0 w 31"/>
                <a:gd name="T1" fmla="*/ 79117 h 77"/>
                <a:gd name="T2" fmla="*/ 19866 w 31"/>
                <a:gd name="T3" fmla="*/ 19779 h 77"/>
                <a:gd name="T4" fmla="*/ 79466 w 31"/>
                <a:gd name="T5" fmla="*/ 0 h 77"/>
                <a:gd name="T6" fmla="*/ 144032 w 31"/>
                <a:gd name="T7" fmla="*/ 29669 h 77"/>
                <a:gd name="T8" fmla="*/ 153965 w 31"/>
                <a:gd name="T9" fmla="*/ 108786 h 77"/>
                <a:gd name="T10" fmla="*/ 148998 w 31"/>
                <a:gd name="T11" fmla="*/ 148345 h 77"/>
                <a:gd name="T12" fmla="*/ 134099 w 31"/>
                <a:gd name="T13" fmla="*/ 187904 h 77"/>
                <a:gd name="T14" fmla="*/ 89399 w 31"/>
                <a:gd name="T15" fmla="*/ 257131 h 77"/>
                <a:gd name="T16" fmla="*/ 54633 w 31"/>
                <a:gd name="T17" fmla="*/ 336249 h 77"/>
                <a:gd name="T18" fmla="*/ 153965 w 31"/>
                <a:gd name="T19" fmla="*/ 336249 h 77"/>
                <a:gd name="T20" fmla="*/ 153965 w 31"/>
                <a:gd name="T21" fmla="*/ 375807 h 77"/>
                <a:gd name="T22" fmla="*/ 39733 w 31"/>
                <a:gd name="T23" fmla="*/ 380752 h 77"/>
                <a:gd name="T24" fmla="*/ 0 w 31"/>
                <a:gd name="T25" fmla="*/ 375807 h 77"/>
                <a:gd name="T26" fmla="*/ 0 w 31"/>
                <a:gd name="T27" fmla="*/ 375807 h 77"/>
                <a:gd name="T28" fmla="*/ 24833 w 31"/>
                <a:gd name="T29" fmla="*/ 271966 h 77"/>
                <a:gd name="T30" fmla="*/ 84432 w 31"/>
                <a:gd name="T31" fmla="*/ 182959 h 77"/>
                <a:gd name="T32" fmla="*/ 104299 w 31"/>
                <a:gd name="T33" fmla="*/ 98897 h 77"/>
                <a:gd name="T34" fmla="*/ 104299 w 31"/>
                <a:gd name="T35" fmla="*/ 93952 h 77"/>
                <a:gd name="T36" fmla="*/ 104299 w 31"/>
                <a:gd name="T37" fmla="*/ 84062 h 77"/>
                <a:gd name="T38" fmla="*/ 104299 w 31"/>
                <a:gd name="T39" fmla="*/ 59338 h 77"/>
                <a:gd name="T40" fmla="*/ 74499 w 31"/>
                <a:gd name="T41" fmla="*/ 34614 h 77"/>
                <a:gd name="T42" fmla="*/ 49666 w 31"/>
                <a:gd name="T43" fmla="*/ 79117 h 77"/>
                <a:gd name="T44" fmla="*/ 49666 w 31"/>
                <a:gd name="T45" fmla="*/ 93952 h 77"/>
                <a:gd name="T46" fmla="*/ 49666 w 31"/>
                <a:gd name="T47" fmla="*/ 103841 h 77"/>
                <a:gd name="T48" fmla="*/ 49666 w 31"/>
                <a:gd name="T49" fmla="*/ 113731 h 77"/>
                <a:gd name="T50" fmla="*/ 49666 w 31"/>
                <a:gd name="T51" fmla="*/ 128566 h 77"/>
                <a:gd name="T52" fmla="*/ 0 w 31"/>
                <a:gd name="T53" fmla="*/ 128566 h 77"/>
                <a:gd name="T54" fmla="*/ 0 w 31"/>
                <a:gd name="T55" fmla="*/ 79117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p:spPr>
          <p:txBody>
            <a:bodyPr lIns="72585" tIns="36293" rIns="72585" bIns="36293"/>
            <a:lstStyle/>
            <a:p>
              <a:endParaRPr lang="zh-CN" altLang="en-US">
                <a:latin typeface="+mn-lt"/>
                <a:ea typeface="+mn-ea"/>
                <a:cs typeface="+mn-ea"/>
                <a:sym typeface="+mn-lt"/>
              </a:endParaRPr>
            </a:p>
          </p:txBody>
        </p:sp>
      </p:grpSp>
      <p:grpSp>
        <p:nvGrpSpPr>
          <p:cNvPr id="14" name="组合 13"/>
          <p:cNvGrpSpPr/>
          <p:nvPr/>
        </p:nvGrpSpPr>
        <p:grpSpPr>
          <a:xfrm>
            <a:off x="664368" y="3595688"/>
            <a:ext cx="3575448" cy="856060"/>
            <a:chOff x="706353" y="3775472"/>
            <a:chExt cx="3801396" cy="898863"/>
          </a:xfrm>
        </p:grpSpPr>
        <p:grpSp>
          <p:nvGrpSpPr>
            <p:cNvPr id="87055" name="组合 72"/>
            <p:cNvGrpSpPr/>
            <p:nvPr/>
          </p:nvGrpSpPr>
          <p:grpSpPr bwMode="auto">
            <a:xfrm>
              <a:off x="706353" y="3854232"/>
              <a:ext cx="3797598" cy="740093"/>
              <a:chOff x="3791744" y="5346476"/>
              <a:chExt cx="5832648" cy="1152128"/>
            </a:xfrm>
          </p:grpSpPr>
          <p:sp>
            <p:nvSpPr>
              <p:cNvPr id="80" name="圆角矩形 79"/>
              <p:cNvSpPr/>
              <p:nvPr/>
            </p:nvSpPr>
            <p:spPr>
              <a:xfrm>
                <a:off x="4007768" y="5518711"/>
                <a:ext cx="5400600" cy="807659"/>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81" name="任意多边形 8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82" name="圆角矩形 8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87056" name="组合 73"/>
            <p:cNvGrpSpPr/>
            <p:nvPr/>
          </p:nvGrpSpPr>
          <p:grpSpPr bwMode="auto">
            <a:xfrm>
              <a:off x="3597591" y="3775472"/>
              <a:ext cx="910158" cy="898863"/>
              <a:chOff x="6124811" y="347435"/>
              <a:chExt cx="1141097" cy="1141097"/>
            </a:xfrm>
          </p:grpSpPr>
          <p:sp>
            <p:nvSpPr>
              <p:cNvPr id="75" name="椭圆 74"/>
              <p:cNvSpPr/>
              <p:nvPr/>
            </p:nvSpPr>
            <p:spPr>
              <a:xfrm>
                <a:off x="6234319" y="456943"/>
                <a:ext cx="922082" cy="9220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cs typeface="+mn-ea"/>
                  <a:sym typeface="+mn-lt"/>
                </a:endParaRPr>
              </a:p>
            </p:txBody>
          </p:sp>
          <p:grpSp>
            <p:nvGrpSpPr>
              <p:cNvPr id="87096" name="组合 75"/>
              <p:cNvGrpSpPr/>
              <p:nvPr/>
            </p:nvGrpSpPr>
            <p:grpSpPr bwMode="auto">
              <a:xfrm>
                <a:off x="6124811" y="347435"/>
                <a:ext cx="1141097" cy="1141097"/>
                <a:chOff x="3733576" y="3930057"/>
                <a:chExt cx="1800000" cy="1800000"/>
              </a:xfrm>
            </p:grpSpPr>
            <p:sp>
              <p:nvSpPr>
                <p:cNvPr id="77" name="椭圆 7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78" name="任意多边形 7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79" name="椭圆 7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sp>
          <p:nvSpPr>
            <p:cNvPr id="87059" name="文本框 84"/>
            <p:cNvSpPr txBox="1">
              <a:spLocks noChangeArrowheads="1"/>
            </p:cNvSpPr>
            <p:nvPr/>
          </p:nvSpPr>
          <p:spPr bwMode="auto">
            <a:xfrm>
              <a:off x="965856" y="4113014"/>
              <a:ext cx="2647272" cy="30412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400" dirty="0">
                  <a:solidFill>
                    <a:schemeClr val="bg1"/>
                  </a:solidFill>
                  <a:latin typeface="+mn-lt"/>
                  <a:ea typeface="+mn-ea"/>
                  <a:cs typeface="+mn-ea"/>
                  <a:sym typeface="+mn-lt"/>
                </a:rPr>
                <a:t>点击这里更改文字内以上文字</a:t>
              </a:r>
              <a:endParaRPr lang="en-US" altLang="zh-CN" sz="1400" dirty="0">
                <a:solidFill>
                  <a:schemeClr val="bg1"/>
                </a:solidFill>
                <a:latin typeface="+mn-lt"/>
                <a:ea typeface="+mn-ea"/>
                <a:cs typeface="+mn-ea"/>
                <a:sym typeface="+mn-lt"/>
              </a:endParaRPr>
            </a:p>
          </p:txBody>
        </p:sp>
        <p:sp>
          <p:nvSpPr>
            <p:cNvPr id="95" name="Freeform 61"/>
            <p:cNvSpPr/>
            <p:nvPr/>
          </p:nvSpPr>
          <p:spPr bwMode="auto">
            <a:xfrm>
              <a:off x="3933089" y="4073733"/>
              <a:ext cx="514312" cy="46860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cs typeface="+mn-ea"/>
                <a:sym typeface="+mn-lt"/>
              </a:endParaRPr>
            </a:p>
          </p:txBody>
        </p:sp>
        <p:sp>
          <p:nvSpPr>
            <p:cNvPr id="87069" name="Freeform 62"/>
            <p:cNvSpPr>
              <a:spLocks noEditPoints="1"/>
            </p:cNvSpPr>
            <p:nvPr/>
          </p:nvSpPr>
          <p:spPr bwMode="auto">
            <a:xfrm>
              <a:off x="3912792" y="4066758"/>
              <a:ext cx="122789" cy="300038"/>
            </a:xfrm>
            <a:custGeom>
              <a:avLst/>
              <a:gdLst>
                <a:gd name="T0" fmla="*/ 84432 w 31"/>
                <a:gd name="T1" fmla="*/ 0 h 77"/>
                <a:gd name="T2" fmla="*/ 144032 w 31"/>
                <a:gd name="T3" fmla="*/ 24724 h 77"/>
                <a:gd name="T4" fmla="*/ 153965 w 31"/>
                <a:gd name="T5" fmla="*/ 89007 h 77"/>
                <a:gd name="T6" fmla="*/ 153965 w 31"/>
                <a:gd name="T7" fmla="*/ 306580 h 77"/>
                <a:gd name="T8" fmla="*/ 134099 w 31"/>
                <a:gd name="T9" fmla="*/ 360973 h 77"/>
                <a:gd name="T10" fmla="*/ 79466 w 31"/>
                <a:gd name="T11" fmla="*/ 380752 h 77"/>
                <a:gd name="T12" fmla="*/ 14900 w 31"/>
                <a:gd name="T13" fmla="*/ 356028 h 77"/>
                <a:gd name="T14" fmla="*/ 0 w 31"/>
                <a:gd name="T15" fmla="*/ 276911 h 77"/>
                <a:gd name="T16" fmla="*/ 0 w 31"/>
                <a:gd name="T17" fmla="*/ 103841 h 77"/>
                <a:gd name="T18" fmla="*/ 14900 w 31"/>
                <a:gd name="T19" fmla="*/ 24724 h 77"/>
                <a:gd name="T20" fmla="*/ 84432 w 31"/>
                <a:gd name="T21" fmla="*/ 0 h 77"/>
                <a:gd name="T22" fmla="*/ 79466 w 31"/>
                <a:gd name="T23" fmla="*/ 346138 h 77"/>
                <a:gd name="T24" fmla="*/ 114232 w 31"/>
                <a:gd name="T25" fmla="*/ 291745 h 77"/>
                <a:gd name="T26" fmla="*/ 114232 w 31"/>
                <a:gd name="T27" fmla="*/ 84062 h 77"/>
                <a:gd name="T28" fmla="*/ 79466 w 31"/>
                <a:gd name="T29" fmla="*/ 34614 h 77"/>
                <a:gd name="T30" fmla="*/ 44700 w 31"/>
                <a:gd name="T31" fmla="*/ 84062 h 77"/>
                <a:gd name="T32" fmla="*/ 44700 w 31"/>
                <a:gd name="T33" fmla="*/ 98897 h 77"/>
                <a:gd name="T34" fmla="*/ 44700 w 31"/>
                <a:gd name="T35" fmla="*/ 113731 h 77"/>
                <a:gd name="T36" fmla="*/ 44700 w 31"/>
                <a:gd name="T37" fmla="*/ 173069 h 77"/>
                <a:gd name="T38" fmla="*/ 44700 w 31"/>
                <a:gd name="T39" fmla="*/ 237352 h 77"/>
                <a:gd name="T40" fmla="*/ 44700 w 31"/>
                <a:gd name="T41" fmla="*/ 291745 h 77"/>
                <a:gd name="T42" fmla="*/ 79466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p:spPr>
          <p:txBody>
            <a:bodyPr lIns="72585" tIns="36293" rIns="72585" bIns="36293"/>
            <a:lstStyle/>
            <a:p>
              <a:endParaRPr lang="zh-CN" altLang="en-US">
                <a:latin typeface="+mn-lt"/>
                <a:ea typeface="+mn-ea"/>
                <a:cs typeface="+mn-ea"/>
                <a:sym typeface="+mn-lt"/>
              </a:endParaRPr>
            </a:p>
          </p:txBody>
        </p:sp>
        <p:sp>
          <p:nvSpPr>
            <p:cNvPr id="87070" name="Freeform 63"/>
            <p:cNvSpPr/>
            <p:nvPr/>
          </p:nvSpPr>
          <p:spPr bwMode="auto">
            <a:xfrm>
              <a:off x="4059633" y="4066758"/>
              <a:ext cx="117725" cy="300038"/>
            </a:xfrm>
            <a:custGeom>
              <a:avLst/>
              <a:gdLst>
                <a:gd name="T0" fmla="*/ 44317 w 30"/>
                <a:gd name="T1" fmla="*/ 267021 h 77"/>
                <a:gd name="T2" fmla="*/ 44317 w 30"/>
                <a:gd name="T3" fmla="*/ 306580 h 77"/>
                <a:gd name="T4" fmla="*/ 49241 w 30"/>
                <a:gd name="T5" fmla="*/ 336249 h 77"/>
                <a:gd name="T6" fmla="*/ 78786 w 30"/>
                <a:gd name="T7" fmla="*/ 346138 h 77"/>
                <a:gd name="T8" fmla="*/ 103407 w 30"/>
                <a:gd name="T9" fmla="*/ 321414 h 77"/>
                <a:gd name="T10" fmla="*/ 103407 w 30"/>
                <a:gd name="T11" fmla="*/ 286800 h 77"/>
                <a:gd name="T12" fmla="*/ 103407 w 30"/>
                <a:gd name="T13" fmla="*/ 257131 h 77"/>
                <a:gd name="T14" fmla="*/ 98483 w 30"/>
                <a:gd name="T15" fmla="*/ 212628 h 77"/>
                <a:gd name="T16" fmla="*/ 59090 w 30"/>
                <a:gd name="T17" fmla="*/ 192848 h 77"/>
                <a:gd name="T18" fmla="*/ 49241 w 30"/>
                <a:gd name="T19" fmla="*/ 192848 h 77"/>
                <a:gd name="T20" fmla="*/ 34469 w 30"/>
                <a:gd name="T21" fmla="*/ 197793 h 77"/>
                <a:gd name="T22" fmla="*/ 34469 w 30"/>
                <a:gd name="T23" fmla="*/ 153290 h 77"/>
                <a:gd name="T24" fmla="*/ 44317 w 30"/>
                <a:gd name="T25" fmla="*/ 153290 h 77"/>
                <a:gd name="T26" fmla="*/ 93559 w 30"/>
                <a:gd name="T27" fmla="*/ 108786 h 77"/>
                <a:gd name="T28" fmla="*/ 93559 w 30"/>
                <a:gd name="T29" fmla="*/ 69228 h 77"/>
                <a:gd name="T30" fmla="*/ 68938 w 30"/>
                <a:gd name="T31" fmla="*/ 34614 h 77"/>
                <a:gd name="T32" fmla="*/ 44317 w 30"/>
                <a:gd name="T33" fmla="*/ 74172 h 77"/>
                <a:gd name="T34" fmla="*/ 44317 w 30"/>
                <a:gd name="T35" fmla="*/ 84062 h 77"/>
                <a:gd name="T36" fmla="*/ 44317 w 30"/>
                <a:gd name="T37" fmla="*/ 93952 h 77"/>
                <a:gd name="T38" fmla="*/ 0 w 30"/>
                <a:gd name="T39" fmla="*/ 93952 h 77"/>
                <a:gd name="T40" fmla="*/ 0 w 30"/>
                <a:gd name="T41" fmla="*/ 59338 h 77"/>
                <a:gd name="T42" fmla="*/ 73862 w 30"/>
                <a:gd name="T43" fmla="*/ 0 h 77"/>
                <a:gd name="T44" fmla="*/ 142800 w 30"/>
                <a:gd name="T45" fmla="*/ 64283 h 77"/>
                <a:gd name="T46" fmla="*/ 142800 w 30"/>
                <a:gd name="T47" fmla="*/ 84062 h 77"/>
                <a:gd name="T48" fmla="*/ 142800 w 30"/>
                <a:gd name="T49" fmla="*/ 98897 h 77"/>
                <a:gd name="T50" fmla="*/ 108331 w 30"/>
                <a:gd name="T51" fmla="*/ 168124 h 77"/>
                <a:gd name="T52" fmla="*/ 137876 w 30"/>
                <a:gd name="T53" fmla="*/ 192848 h 77"/>
                <a:gd name="T54" fmla="*/ 147724 w 30"/>
                <a:gd name="T55" fmla="*/ 237352 h 77"/>
                <a:gd name="T56" fmla="*/ 147724 w 30"/>
                <a:gd name="T57" fmla="*/ 316469 h 77"/>
                <a:gd name="T58" fmla="*/ 68938 w 30"/>
                <a:gd name="T59" fmla="*/ 380752 h 77"/>
                <a:gd name="T60" fmla="*/ 0 w 30"/>
                <a:gd name="T61" fmla="*/ 316469 h 77"/>
                <a:gd name="T62" fmla="*/ 0 w 30"/>
                <a:gd name="T63" fmla="*/ 267021 h 77"/>
                <a:gd name="T64" fmla="*/ 44317 w 30"/>
                <a:gd name="T65" fmla="*/ 267021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p:spPr>
          <p:txBody>
            <a:bodyPr lIns="72585" tIns="36293" rIns="72585" bIns="36293"/>
            <a:lstStyle/>
            <a:p>
              <a:endParaRPr lang="zh-CN" altLang="en-US">
                <a:latin typeface="+mn-lt"/>
                <a:ea typeface="+mn-ea"/>
                <a:cs typeface="+mn-ea"/>
                <a:sym typeface="+mn-lt"/>
              </a:endParaRPr>
            </a:p>
          </p:txBody>
        </p:sp>
      </p:grpSp>
      <p:grpSp>
        <p:nvGrpSpPr>
          <p:cNvPr id="4" name="组合 3"/>
          <p:cNvGrpSpPr/>
          <p:nvPr/>
        </p:nvGrpSpPr>
        <p:grpSpPr>
          <a:xfrm>
            <a:off x="4818461" y="1733551"/>
            <a:ext cx="3661171" cy="856060"/>
            <a:chOff x="5122960" y="1820228"/>
            <a:chExt cx="3892537" cy="898863"/>
          </a:xfrm>
        </p:grpSpPr>
        <p:grpSp>
          <p:nvGrpSpPr>
            <p:cNvPr id="87042" name="组合 2"/>
            <p:cNvGrpSpPr/>
            <p:nvPr/>
          </p:nvGrpSpPr>
          <p:grpSpPr bwMode="auto">
            <a:xfrm>
              <a:off x="5217899" y="1898988"/>
              <a:ext cx="3797598" cy="741342"/>
              <a:chOff x="3791744" y="5346476"/>
              <a:chExt cx="5832648" cy="1152128"/>
            </a:xfrm>
          </p:grpSpPr>
          <p:sp>
            <p:nvSpPr>
              <p:cNvPr id="10" name="圆角矩形 9"/>
              <p:cNvSpPr/>
              <p:nvPr/>
            </p:nvSpPr>
            <p:spPr>
              <a:xfrm>
                <a:off x="4007768" y="5518711"/>
                <a:ext cx="5400600" cy="807659"/>
              </a:xfrm>
              <a:prstGeom prst="roundRect">
                <a:avLst>
                  <a:gd name="adj" fmla="val 50000"/>
                </a:avLst>
              </a:prstGeom>
              <a:solidFill>
                <a:srgbClr val="00B0F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1" name="任意多边形 1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2" name="圆角矩形 1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87043" name="组合 3"/>
            <p:cNvGrpSpPr/>
            <p:nvPr/>
          </p:nvGrpSpPr>
          <p:grpSpPr bwMode="auto">
            <a:xfrm>
              <a:off x="5122960" y="1820228"/>
              <a:ext cx="910157" cy="898863"/>
              <a:chOff x="6124811" y="347435"/>
              <a:chExt cx="1141097" cy="1141097"/>
            </a:xfrm>
          </p:grpSpPr>
          <p:sp>
            <p:nvSpPr>
              <p:cNvPr id="5" name="椭圆 4"/>
              <p:cNvSpPr/>
              <p:nvPr/>
            </p:nvSpPr>
            <p:spPr>
              <a:xfrm>
                <a:off x="6234318" y="456943"/>
                <a:ext cx="922083" cy="9220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nvGrpSpPr>
              <p:cNvPr id="87176" name="组合 5"/>
              <p:cNvGrpSpPr/>
              <p:nvPr/>
            </p:nvGrpSpPr>
            <p:grpSpPr bwMode="auto">
              <a:xfrm>
                <a:off x="6124811" y="347435"/>
                <a:ext cx="1141097" cy="1141097"/>
                <a:chOff x="3733576" y="3930057"/>
                <a:chExt cx="1800000" cy="1800000"/>
              </a:xfrm>
            </p:grpSpPr>
            <p:sp>
              <p:nvSpPr>
                <p:cNvPr id="7" name="椭圆 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8" name="任意多边形 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9" name="椭圆 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sp>
          <p:nvSpPr>
            <p:cNvPr id="87048" name="文本框 34"/>
            <p:cNvSpPr txBox="1">
              <a:spLocks noChangeArrowheads="1"/>
            </p:cNvSpPr>
            <p:nvPr/>
          </p:nvSpPr>
          <p:spPr bwMode="auto">
            <a:xfrm>
              <a:off x="6174894" y="2111514"/>
              <a:ext cx="2647272" cy="30412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400" dirty="0">
                  <a:solidFill>
                    <a:schemeClr val="bg1"/>
                  </a:solidFill>
                  <a:latin typeface="+mn-lt"/>
                  <a:ea typeface="+mn-ea"/>
                  <a:cs typeface="+mn-ea"/>
                  <a:sym typeface="+mn-lt"/>
                </a:rPr>
                <a:t>点击这里更改文字内以上文字</a:t>
              </a:r>
              <a:endParaRPr lang="en-US" altLang="zh-CN" sz="1400" dirty="0">
                <a:solidFill>
                  <a:schemeClr val="bg1"/>
                </a:solidFill>
                <a:latin typeface="+mn-lt"/>
                <a:ea typeface="+mn-ea"/>
                <a:cs typeface="+mn-ea"/>
                <a:sym typeface="+mn-lt"/>
              </a:endParaRPr>
            </a:p>
          </p:txBody>
        </p:sp>
        <p:grpSp>
          <p:nvGrpSpPr>
            <p:cNvPr id="87071" name="组合 97"/>
            <p:cNvGrpSpPr>
              <a:grpSpLocks noChangeAspect="1"/>
            </p:cNvGrpSpPr>
            <p:nvPr/>
          </p:nvGrpSpPr>
          <p:grpSpPr bwMode="auto">
            <a:xfrm>
              <a:off x="5447021" y="2112764"/>
              <a:ext cx="521537" cy="460058"/>
              <a:chOff x="688976" y="7240588"/>
              <a:chExt cx="519113" cy="461963"/>
            </a:xfrm>
          </p:grpSpPr>
          <p:sp>
            <p:nvSpPr>
              <p:cNvPr id="9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708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8708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13" name="组合 12"/>
          <p:cNvGrpSpPr/>
          <p:nvPr/>
        </p:nvGrpSpPr>
        <p:grpSpPr>
          <a:xfrm>
            <a:off x="4818461" y="2664620"/>
            <a:ext cx="3661171" cy="856060"/>
            <a:chOff x="5122960" y="2797850"/>
            <a:chExt cx="3892537" cy="898863"/>
          </a:xfrm>
        </p:grpSpPr>
        <p:grpSp>
          <p:nvGrpSpPr>
            <p:cNvPr id="87044" name="组合 13"/>
            <p:cNvGrpSpPr/>
            <p:nvPr/>
          </p:nvGrpSpPr>
          <p:grpSpPr bwMode="auto">
            <a:xfrm>
              <a:off x="5217899" y="2876610"/>
              <a:ext cx="3797598" cy="741342"/>
              <a:chOff x="3791744" y="5346476"/>
              <a:chExt cx="5832648" cy="1152128"/>
            </a:xfrm>
          </p:grpSpPr>
          <p:sp>
            <p:nvSpPr>
              <p:cNvPr id="21" name="圆角矩形 20"/>
              <p:cNvSpPr/>
              <p:nvPr/>
            </p:nvSpPr>
            <p:spPr>
              <a:xfrm>
                <a:off x="4007768" y="5518711"/>
                <a:ext cx="5400600" cy="807659"/>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2" name="任意多边形 21"/>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3" name="圆角矩形 22"/>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87045" name="组合 14"/>
            <p:cNvGrpSpPr/>
            <p:nvPr/>
          </p:nvGrpSpPr>
          <p:grpSpPr bwMode="auto">
            <a:xfrm>
              <a:off x="5122960" y="2797850"/>
              <a:ext cx="910157" cy="898863"/>
              <a:chOff x="6124811" y="347435"/>
              <a:chExt cx="1141097" cy="1141097"/>
            </a:xfrm>
          </p:grpSpPr>
          <p:sp>
            <p:nvSpPr>
              <p:cNvPr id="16" name="椭圆 15"/>
              <p:cNvSpPr/>
              <p:nvPr/>
            </p:nvSpPr>
            <p:spPr>
              <a:xfrm>
                <a:off x="6234318" y="456943"/>
                <a:ext cx="922083" cy="9220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nvGrpSpPr>
              <p:cNvPr id="87160" name="组合 16"/>
              <p:cNvGrpSpPr/>
              <p:nvPr/>
            </p:nvGrpSpPr>
            <p:grpSpPr bwMode="auto">
              <a:xfrm>
                <a:off x="6124811" y="347435"/>
                <a:ext cx="1141097" cy="1141097"/>
                <a:chOff x="3733576" y="3930057"/>
                <a:chExt cx="1800000" cy="1800000"/>
              </a:xfrm>
            </p:grpSpPr>
            <p:sp>
              <p:nvSpPr>
                <p:cNvPr id="18" name="椭圆 1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9" name="任意多边形 18"/>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0" name="椭圆 1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sp>
          <p:nvSpPr>
            <p:cNvPr id="87049" name="文本框 35"/>
            <p:cNvSpPr txBox="1">
              <a:spLocks noChangeArrowheads="1"/>
            </p:cNvSpPr>
            <p:nvPr/>
          </p:nvSpPr>
          <p:spPr bwMode="auto">
            <a:xfrm>
              <a:off x="6174894" y="3112889"/>
              <a:ext cx="2647272" cy="30412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400" dirty="0">
                  <a:solidFill>
                    <a:schemeClr val="bg1"/>
                  </a:solidFill>
                  <a:latin typeface="+mn-lt"/>
                  <a:ea typeface="+mn-ea"/>
                  <a:cs typeface="+mn-ea"/>
                  <a:sym typeface="+mn-lt"/>
                </a:rPr>
                <a:t>点击这里更改文字内以上文字</a:t>
              </a:r>
              <a:endParaRPr lang="en-US" altLang="zh-CN" sz="1400" dirty="0">
                <a:solidFill>
                  <a:schemeClr val="bg1"/>
                </a:solidFill>
                <a:latin typeface="+mn-lt"/>
                <a:ea typeface="+mn-ea"/>
                <a:cs typeface="+mn-ea"/>
                <a:sym typeface="+mn-lt"/>
              </a:endParaRPr>
            </a:p>
          </p:txBody>
        </p:sp>
        <p:grpSp>
          <p:nvGrpSpPr>
            <p:cNvPr id="87072" name="组合 101"/>
            <p:cNvGrpSpPr>
              <a:grpSpLocks noChangeAspect="1"/>
            </p:cNvGrpSpPr>
            <p:nvPr/>
          </p:nvGrpSpPr>
          <p:grpSpPr bwMode="auto">
            <a:xfrm>
              <a:off x="5431831" y="3112889"/>
              <a:ext cx="521537" cy="455057"/>
              <a:chOff x="3390900" y="228600"/>
              <a:chExt cx="771525" cy="681038"/>
            </a:xfrm>
          </p:grpSpPr>
          <p:sp>
            <p:nvSpPr>
              <p:cNvPr id="103" name="Freeform 14"/>
              <p:cNvSpPr/>
              <p:nvPr/>
            </p:nvSpPr>
            <p:spPr bwMode="auto">
              <a:xfrm>
                <a:off x="3421063" y="236538"/>
                <a:ext cx="741362" cy="673100"/>
              </a:xfrm>
              <a:custGeom>
                <a:avLst/>
                <a:gdLst>
                  <a:gd name="T0" fmla="*/ 204 w 467"/>
                  <a:gd name="T1" fmla="*/ 424 h 424"/>
                  <a:gd name="T2" fmla="*/ 0 w 467"/>
                  <a:gd name="T3" fmla="*/ 256 h 424"/>
                  <a:gd name="T4" fmla="*/ 3 w 467"/>
                  <a:gd name="T5" fmla="*/ 19 h 424"/>
                  <a:gd name="T6" fmla="*/ 83 w 467"/>
                  <a:gd name="T7" fmla="*/ 12 h 424"/>
                  <a:gd name="T8" fmla="*/ 123 w 467"/>
                  <a:gd name="T9" fmla="*/ 50 h 424"/>
                  <a:gd name="T10" fmla="*/ 142 w 467"/>
                  <a:gd name="T11" fmla="*/ 10 h 424"/>
                  <a:gd name="T12" fmla="*/ 214 w 467"/>
                  <a:gd name="T13" fmla="*/ 0 h 424"/>
                  <a:gd name="T14" fmla="*/ 467 w 467"/>
                  <a:gd name="T15" fmla="*/ 218 h 424"/>
                  <a:gd name="T16" fmla="*/ 204 w 467"/>
                  <a:gd name="T17"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424">
                    <a:moveTo>
                      <a:pt x="204" y="424"/>
                    </a:moveTo>
                    <a:lnTo>
                      <a:pt x="0" y="256"/>
                    </a:lnTo>
                    <a:lnTo>
                      <a:pt x="3" y="19"/>
                    </a:lnTo>
                    <a:lnTo>
                      <a:pt x="83" y="12"/>
                    </a:lnTo>
                    <a:lnTo>
                      <a:pt x="123" y="50"/>
                    </a:lnTo>
                    <a:lnTo>
                      <a:pt x="142" y="10"/>
                    </a:lnTo>
                    <a:lnTo>
                      <a:pt x="214" y="0"/>
                    </a:lnTo>
                    <a:lnTo>
                      <a:pt x="467" y="218"/>
                    </a:lnTo>
                    <a:lnTo>
                      <a:pt x="204" y="424"/>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7083" name="Freeform 15"/>
              <p:cNvSpPr>
                <a:spLocks noEditPoints="1"/>
              </p:cNvSpPr>
              <p:nvPr/>
            </p:nvSpPr>
            <p:spPr bwMode="auto">
              <a:xfrm>
                <a:off x="3390900" y="228600"/>
                <a:ext cx="177800" cy="436563"/>
              </a:xfrm>
              <a:custGeom>
                <a:avLst/>
                <a:gdLst>
                  <a:gd name="T0" fmla="*/ 94574 w 47"/>
                  <a:gd name="T1" fmla="*/ 0 h 116"/>
                  <a:gd name="T2" fmla="*/ 162668 w 47"/>
                  <a:gd name="T3" fmla="*/ 30108 h 116"/>
                  <a:gd name="T4" fmla="*/ 177800 w 47"/>
                  <a:gd name="T5" fmla="*/ 101614 h 116"/>
                  <a:gd name="T6" fmla="*/ 177800 w 47"/>
                  <a:gd name="T7" fmla="*/ 353767 h 116"/>
                  <a:gd name="T8" fmla="*/ 155102 w 47"/>
                  <a:gd name="T9" fmla="*/ 413982 h 116"/>
                  <a:gd name="T10" fmla="*/ 90791 w 47"/>
                  <a:gd name="T11" fmla="*/ 436563 h 116"/>
                  <a:gd name="T12" fmla="*/ 15132 w 47"/>
                  <a:gd name="T13" fmla="*/ 402692 h 116"/>
                  <a:gd name="T14" fmla="*/ 0 w 47"/>
                  <a:gd name="T15" fmla="*/ 319895 h 116"/>
                  <a:gd name="T16" fmla="*/ 0 w 47"/>
                  <a:gd name="T17" fmla="*/ 120431 h 116"/>
                  <a:gd name="T18" fmla="*/ 15132 w 47"/>
                  <a:gd name="T19" fmla="*/ 30108 h 116"/>
                  <a:gd name="T20" fmla="*/ 94574 w 47"/>
                  <a:gd name="T21" fmla="*/ 0 h 116"/>
                  <a:gd name="T22" fmla="*/ 90791 w 47"/>
                  <a:gd name="T23" fmla="*/ 395165 h 116"/>
                  <a:gd name="T24" fmla="*/ 128621 w 47"/>
                  <a:gd name="T25" fmla="*/ 334949 h 116"/>
                  <a:gd name="T26" fmla="*/ 128621 w 47"/>
                  <a:gd name="T27" fmla="*/ 94087 h 116"/>
                  <a:gd name="T28" fmla="*/ 90791 w 47"/>
                  <a:gd name="T29" fmla="*/ 41398 h 116"/>
                  <a:gd name="T30" fmla="*/ 52962 w 47"/>
                  <a:gd name="T31" fmla="*/ 97850 h 116"/>
                  <a:gd name="T32" fmla="*/ 52962 w 47"/>
                  <a:gd name="T33" fmla="*/ 112904 h 116"/>
                  <a:gd name="T34" fmla="*/ 52962 w 47"/>
                  <a:gd name="T35" fmla="*/ 131722 h 116"/>
                  <a:gd name="T36" fmla="*/ 52962 w 47"/>
                  <a:gd name="T37" fmla="*/ 199464 h 116"/>
                  <a:gd name="T38" fmla="*/ 52962 w 47"/>
                  <a:gd name="T39" fmla="*/ 270970 h 116"/>
                  <a:gd name="T40" fmla="*/ 52962 w 47"/>
                  <a:gd name="T41" fmla="*/ 334949 h 116"/>
                  <a:gd name="T42" fmla="*/ 90791 w 47"/>
                  <a:gd name="T43" fmla="*/ 395165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16">
                    <a:moveTo>
                      <a:pt x="25" y="0"/>
                    </a:moveTo>
                    <a:cubicBezTo>
                      <a:pt x="33" y="0"/>
                      <a:pt x="39" y="2"/>
                      <a:pt x="43" y="8"/>
                    </a:cubicBezTo>
                    <a:cubicBezTo>
                      <a:pt x="45" y="12"/>
                      <a:pt x="47" y="18"/>
                      <a:pt x="47" y="27"/>
                    </a:cubicBezTo>
                    <a:cubicBezTo>
                      <a:pt x="47" y="94"/>
                      <a:pt x="47" y="94"/>
                      <a:pt x="47" y="94"/>
                    </a:cubicBezTo>
                    <a:cubicBezTo>
                      <a:pt x="47" y="101"/>
                      <a:pt x="45" y="106"/>
                      <a:pt x="41" y="110"/>
                    </a:cubicBezTo>
                    <a:cubicBezTo>
                      <a:pt x="37" y="114"/>
                      <a:pt x="31" y="116"/>
                      <a:pt x="24" y="116"/>
                    </a:cubicBezTo>
                    <a:cubicBezTo>
                      <a:pt x="14" y="116"/>
                      <a:pt x="7" y="113"/>
                      <a:pt x="4" y="107"/>
                    </a:cubicBezTo>
                    <a:cubicBezTo>
                      <a:pt x="1" y="103"/>
                      <a:pt x="0" y="96"/>
                      <a:pt x="0" y="85"/>
                    </a:cubicBezTo>
                    <a:cubicBezTo>
                      <a:pt x="0" y="32"/>
                      <a:pt x="0" y="32"/>
                      <a:pt x="0" y="32"/>
                    </a:cubicBezTo>
                    <a:cubicBezTo>
                      <a:pt x="0" y="20"/>
                      <a:pt x="1" y="13"/>
                      <a:pt x="4" y="8"/>
                    </a:cubicBezTo>
                    <a:cubicBezTo>
                      <a:pt x="8" y="3"/>
                      <a:pt x="15" y="0"/>
                      <a:pt x="25" y="0"/>
                    </a:cubicBezTo>
                    <a:close/>
                    <a:moveTo>
                      <a:pt x="24" y="105"/>
                    </a:moveTo>
                    <a:cubicBezTo>
                      <a:pt x="30" y="105"/>
                      <a:pt x="34" y="100"/>
                      <a:pt x="34" y="89"/>
                    </a:cubicBezTo>
                    <a:cubicBezTo>
                      <a:pt x="34" y="25"/>
                      <a:pt x="34" y="25"/>
                      <a:pt x="34" y="25"/>
                    </a:cubicBezTo>
                    <a:cubicBezTo>
                      <a:pt x="34" y="16"/>
                      <a:pt x="30" y="11"/>
                      <a:pt x="24" y="11"/>
                    </a:cubicBezTo>
                    <a:cubicBezTo>
                      <a:pt x="17" y="11"/>
                      <a:pt x="14" y="16"/>
                      <a:pt x="14" y="26"/>
                    </a:cubicBezTo>
                    <a:cubicBezTo>
                      <a:pt x="14" y="30"/>
                      <a:pt x="14" y="30"/>
                      <a:pt x="14" y="30"/>
                    </a:cubicBezTo>
                    <a:cubicBezTo>
                      <a:pt x="14" y="35"/>
                      <a:pt x="14" y="35"/>
                      <a:pt x="14" y="35"/>
                    </a:cubicBezTo>
                    <a:cubicBezTo>
                      <a:pt x="14" y="53"/>
                      <a:pt x="14" y="53"/>
                      <a:pt x="14" y="53"/>
                    </a:cubicBezTo>
                    <a:cubicBezTo>
                      <a:pt x="14" y="72"/>
                      <a:pt x="14" y="72"/>
                      <a:pt x="14" y="72"/>
                    </a:cubicBezTo>
                    <a:cubicBezTo>
                      <a:pt x="14" y="89"/>
                      <a:pt x="14" y="89"/>
                      <a:pt x="14" y="89"/>
                    </a:cubicBezTo>
                    <a:cubicBezTo>
                      <a:pt x="14" y="99"/>
                      <a:pt x="17" y="105"/>
                      <a:pt x="24" y="105"/>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87084" name="Freeform 16"/>
              <p:cNvSpPr/>
              <p:nvPr/>
            </p:nvSpPr>
            <p:spPr bwMode="auto">
              <a:xfrm>
                <a:off x="3605213" y="236538"/>
                <a:ext cx="166687" cy="428625"/>
              </a:xfrm>
              <a:custGeom>
                <a:avLst/>
                <a:gdLst>
                  <a:gd name="T0" fmla="*/ 49248 w 44"/>
                  <a:gd name="T1" fmla="*/ 293270 h 114"/>
                  <a:gd name="T2" fmla="*/ 49248 w 44"/>
                  <a:gd name="T3" fmla="*/ 345908 h 114"/>
                  <a:gd name="T4" fmla="*/ 79555 w 44"/>
                  <a:gd name="T5" fmla="*/ 387266 h 114"/>
                  <a:gd name="T6" fmla="*/ 109862 w 44"/>
                  <a:gd name="T7" fmla="*/ 372227 h 114"/>
                  <a:gd name="T8" fmla="*/ 113650 w 44"/>
                  <a:gd name="T9" fmla="*/ 334628 h 114"/>
                  <a:gd name="T10" fmla="*/ 113650 w 44"/>
                  <a:gd name="T11" fmla="*/ 203033 h 114"/>
                  <a:gd name="T12" fmla="*/ 79555 w 44"/>
                  <a:gd name="T13" fmla="*/ 165434 h 114"/>
                  <a:gd name="T14" fmla="*/ 49248 w 44"/>
                  <a:gd name="T15" fmla="*/ 180474 h 114"/>
                  <a:gd name="T16" fmla="*/ 45460 w 44"/>
                  <a:gd name="T17" fmla="*/ 214313 h 114"/>
                  <a:gd name="T18" fmla="*/ 0 w 44"/>
                  <a:gd name="T19" fmla="*/ 214313 h 114"/>
                  <a:gd name="T20" fmla="*/ 0 w 44"/>
                  <a:gd name="T21" fmla="*/ 203033 h 114"/>
                  <a:gd name="T22" fmla="*/ 0 w 44"/>
                  <a:gd name="T23" fmla="*/ 146635 h 114"/>
                  <a:gd name="T24" fmla="*/ 0 w 44"/>
                  <a:gd name="T25" fmla="*/ 90237 h 114"/>
                  <a:gd name="T26" fmla="*/ 3788 w 44"/>
                  <a:gd name="T27" fmla="*/ 0 h 114"/>
                  <a:gd name="T28" fmla="*/ 155322 w 44"/>
                  <a:gd name="T29" fmla="*/ 0 h 114"/>
                  <a:gd name="T30" fmla="*/ 155322 w 44"/>
                  <a:gd name="T31" fmla="*/ 48878 h 114"/>
                  <a:gd name="T32" fmla="*/ 49248 w 44"/>
                  <a:gd name="T33" fmla="*/ 48878 h 114"/>
                  <a:gd name="T34" fmla="*/ 49248 w 44"/>
                  <a:gd name="T35" fmla="*/ 139115 h 114"/>
                  <a:gd name="T36" fmla="*/ 98497 w 44"/>
                  <a:gd name="T37" fmla="*/ 120316 h 114"/>
                  <a:gd name="T38" fmla="*/ 155322 w 44"/>
                  <a:gd name="T39" fmla="*/ 142875 h 114"/>
                  <a:gd name="T40" fmla="*/ 166687 w 44"/>
                  <a:gd name="T41" fmla="*/ 203033 h 114"/>
                  <a:gd name="T42" fmla="*/ 166687 w 44"/>
                  <a:gd name="T43" fmla="*/ 353428 h 114"/>
                  <a:gd name="T44" fmla="*/ 83344 w 44"/>
                  <a:gd name="T45" fmla="*/ 428625 h 114"/>
                  <a:gd name="T46" fmla="*/ 18942 w 44"/>
                  <a:gd name="T47" fmla="*/ 409826 h 114"/>
                  <a:gd name="T48" fmla="*/ 0 w 44"/>
                  <a:gd name="T49" fmla="*/ 342148 h 114"/>
                  <a:gd name="T50" fmla="*/ 0 w 44"/>
                  <a:gd name="T51" fmla="*/ 293270 h 114"/>
                  <a:gd name="T52" fmla="*/ 49248 w 44"/>
                  <a:gd name="T53" fmla="*/ 293270 h 1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4" h="114">
                    <a:moveTo>
                      <a:pt x="13" y="78"/>
                    </a:moveTo>
                    <a:cubicBezTo>
                      <a:pt x="13" y="92"/>
                      <a:pt x="13" y="92"/>
                      <a:pt x="13" y="92"/>
                    </a:cubicBezTo>
                    <a:cubicBezTo>
                      <a:pt x="13" y="99"/>
                      <a:pt x="16" y="103"/>
                      <a:pt x="21" y="103"/>
                    </a:cubicBezTo>
                    <a:cubicBezTo>
                      <a:pt x="25" y="103"/>
                      <a:pt x="28" y="102"/>
                      <a:pt x="29" y="99"/>
                    </a:cubicBezTo>
                    <a:cubicBezTo>
                      <a:pt x="30" y="97"/>
                      <a:pt x="30" y="94"/>
                      <a:pt x="30" y="89"/>
                    </a:cubicBezTo>
                    <a:cubicBezTo>
                      <a:pt x="30" y="54"/>
                      <a:pt x="30" y="54"/>
                      <a:pt x="30" y="54"/>
                    </a:cubicBezTo>
                    <a:cubicBezTo>
                      <a:pt x="30" y="48"/>
                      <a:pt x="27" y="44"/>
                      <a:pt x="21" y="44"/>
                    </a:cubicBezTo>
                    <a:cubicBezTo>
                      <a:pt x="17" y="44"/>
                      <a:pt x="15" y="46"/>
                      <a:pt x="13" y="48"/>
                    </a:cubicBezTo>
                    <a:cubicBezTo>
                      <a:pt x="12" y="50"/>
                      <a:pt x="12" y="53"/>
                      <a:pt x="12" y="57"/>
                    </a:cubicBezTo>
                    <a:cubicBezTo>
                      <a:pt x="0" y="57"/>
                      <a:pt x="0" y="57"/>
                      <a:pt x="0" y="57"/>
                    </a:cubicBezTo>
                    <a:cubicBezTo>
                      <a:pt x="0" y="54"/>
                      <a:pt x="0" y="54"/>
                      <a:pt x="0" y="54"/>
                    </a:cubicBezTo>
                    <a:cubicBezTo>
                      <a:pt x="0" y="39"/>
                      <a:pt x="0" y="39"/>
                      <a:pt x="0" y="39"/>
                    </a:cubicBezTo>
                    <a:cubicBezTo>
                      <a:pt x="0" y="24"/>
                      <a:pt x="0" y="24"/>
                      <a:pt x="0" y="24"/>
                    </a:cubicBezTo>
                    <a:cubicBezTo>
                      <a:pt x="0" y="13"/>
                      <a:pt x="0" y="5"/>
                      <a:pt x="1" y="0"/>
                    </a:cubicBezTo>
                    <a:cubicBezTo>
                      <a:pt x="41" y="0"/>
                      <a:pt x="41" y="0"/>
                      <a:pt x="41" y="0"/>
                    </a:cubicBezTo>
                    <a:cubicBezTo>
                      <a:pt x="41" y="13"/>
                      <a:pt x="41" y="13"/>
                      <a:pt x="41" y="13"/>
                    </a:cubicBezTo>
                    <a:cubicBezTo>
                      <a:pt x="13" y="13"/>
                      <a:pt x="13" y="13"/>
                      <a:pt x="13" y="13"/>
                    </a:cubicBezTo>
                    <a:cubicBezTo>
                      <a:pt x="13" y="37"/>
                      <a:pt x="13" y="37"/>
                      <a:pt x="13" y="37"/>
                    </a:cubicBezTo>
                    <a:cubicBezTo>
                      <a:pt x="17" y="34"/>
                      <a:pt x="22" y="32"/>
                      <a:pt x="26" y="32"/>
                    </a:cubicBezTo>
                    <a:cubicBezTo>
                      <a:pt x="33" y="32"/>
                      <a:pt x="38" y="34"/>
                      <a:pt x="41" y="38"/>
                    </a:cubicBezTo>
                    <a:cubicBezTo>
                      <a:pt x="43" y="42"/>
                      <a:pt x="44" y="47"/>
                      <a:pt x="44" y="54"/>
                    </a:cubicBezTo>
                    <a:cubicBezTo>
                      <a:pt x="44" y="94"/>
                      <a:pt x="44" y="94"/>
                      <a:pt x="44" y="94"/>
                    </a:cubicBezTo>
                    <a:cubicBezTo>
                      <a:pt x="44" y="108"/>
                      <a:pt x="37" y="114"/>
                      <a:pt x="22" y="114"/>
                    </a:cubicBezTo>
                    <a:cubicBezTo>
                      <a:pt x="14" y="114"/>
                      <a:pt x="8" y="113"/>
                      <a:pt x="5" y="109"/>
                    </a:cubicBezTo>
                    <a:cubicBezTo>
                      <a:pt x="1" y="105"/>
                      <a:pt x="0" y="99"/>
                      <a:pt x="0" y="91"/>
                    </a:cubicBezTo>
                    <a:cubicBezTo>
                      <a:pt x="0" y="78"/>
                      <a:pt x="0" y="78"/>
                      <a:pt x="0" y="78"/>
                    </a:cubicBezTo>
                    <a:lnTo>
                      <a:pt x="13" y="78"/>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15" name="组合 14"/>
          <p:cNvGrpSpPr/>
          <p:nvPr/>
        </p:nvGrpSpPr>
        <p:grpSpPr>
          <a:xfrm>
            <a:off x="4818461" y="3595688"/>
            <a:ext cx="3661171" cy="856060"/>
            <a:chOff x="5122960" y="3775472"/>
            <a:chExt cx="3892537" cy="898863"/>
          </a:xfrm>
        </p:grpSpPr>
        <p:grpSp>
          <p:nvGrpSpPr>
            <p:cNvPr id="87046" name="组合 24"/>
            <p:cNvGrpSpPr/>
            <p:nvPr/>
          </p:nvGrpSpPr>
          <p:grpSpPr bwMode="auto">
            <a:xfrm>
              <a:off x="5217899" y="3854232"/>
              <a:ext cx="3797598" cy="740093"/>
              <a:chOff x="3791744" y="5346476"/>
              <a:chExt cx="5832648" cy="1152128"/>
            </a:xfrm>
          </p:grpSpPr>
          <p:sp>
            <p:nvSpPr>
              <p:cNvPr id="32" name="圆角矩形 31"/>
              <p:cNvSpPr/>
              <p:nvPr/>
            </p:nvSpPr>
            <p:spPr>
              <a:xfrm>
                <a:off x="4007768" y="5518711"/>
                <a:ext cx="5400600" cy="807659"/>
              </a:xfrm>
              <a:prstGeom prst="roundRect">
                <a:avLst>
                  <a:gd name="adj" fmla="val 50000"/>
                </a:avLst>
              </a:prstGeom>
              <a:solidFill>
                <a:srgbClr val="00B0F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3" name="任意多边形 32"/>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4" name="圆角矩形 33"/>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87047" name="组合 25"/>
            <p:cNvGrpSpPr/>
            <p:nvPr/>
          </p:nvGrpSpPr>
          <p:grpSpPr bwMode="auto">
            <a:xfrm>
              <a:off x="5122960" y="3775472"/>
              <a:ext cx="910157" cy="898863"/>
              <a:chOff x="6124811" y="347435"/>
              <a:chExt cx="1141097" cy="1141097"/>
            </a:xfrm>
          </p:grpSpPr>
          <p:sp>
            <p:nvSpPr>
              <p:cNvPr id="27" name="椭圆 26"/>
              <p:cNvSpPr/>
              <p:nvPr/>
            </p:nvSpPr>
            <p:spPr>
              <a:xfrm>
                <a:off x="6234318" y="456943"/>
                <a:ext cx="922083" cy="922082"/>
              </a:xfrm>
              <a:prstGeom prst="ellipse">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nvGrpSpPr>
              <p:cNvPr id="87144" name="组合 27"/>
              <p:cNvGrpSpPr/>
              <p:nvPr/>
            </p:nvGrpSpPr>
            <p:grpSpPr bwMode="auto">
              <a:xfrm>
                <a:off x="6124811" y="347435"/>
                <a:ext cx="1141097" cy="1141097"/>
                <a:chOff x="3733576" y="3930057"/>
                <a:chExt cx="1800000" cy="1800000"/>
              </a:xfrm>
            </p:grpSpPr>
            <p:sp>
              <p:nvSpPr>
                <p:cNvPr id="29" name="椭圆 28"/>
                <p:cNvSpPr/>
                <p:nvPr/>
              </p:nvSpPr>
              <p:spPr>
                <a:xfrm>
                  <a:off x="4003576" y="4200057"/>
                  <a:ext cx="1260000" cy="1260000"/>
                </a:xfrm>
                <a:prstGeom prst="ellipse">
                  <a:avLst/>
                </a:prstGeom>
                <a:solidFill>
                  <a:srgbClr val="00B0F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0" name="任意多边形 29"/>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1" name="椭圆 30"/>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sp>
          <p:nvSpPr>
            <p:cNvPr id="87050" name="文本框 36"/>
            <p:cNvSpPr txBox="1">
              <a:spLocks noChangeArrowheads="1"/>
            </p:cNvSpPr>
            <p:nvPr/>
          </p:nvSpPr>
          <p:spPr bwMode="auto">
            <a:xfrm>
              <a:off x="6174894" y="4113014"/>
              <a:ext cx="2647272" cy="30412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400" dirty="0">
                  <a:solidFill>
                    <a:schemeClr val="bg1"/>
                  </a:solidFill>
                  <a:latin typeface="+mn-lt"/>
                  <a:ea typeface="+mn-ea"/>
                  <a:cs typeface="+mn-ea"/>
                  <a:sym typeface="+mn-lt"/>
                </a:rPr>
                <a:t>点击这里更改文字内以上文字</a:t>
              </a:r>
              <a:endParaRPr lang="en-US" altLang="zh-CN" sz="1400" dirty="0">
                <a:solidFill>
                  <a:schemeClr val="bg1"/>
                </a:solidFill>
                <a:latin typeface="+mn-lt"/>
                <a:ea typeface="+mn-ea"/>
                <a:cs typeface="+mn-ea"/>
                <a:sym typeface="+mn-lt"/>
              </a:endParaRPr>
            </a:p>
          </p:txBody>
        </p:sp>
        <p:grpSp>
          <p:nvGrpSpPr>
            <p:cNvPr id="87073" name="组合 105"/>
            <p:cNvGrpSpPr>
              <a:grpSpLocks noChangeAspect="1"/>
            </p:cNvGrpSpPr>
            <p:nvPr/>
          </p:nvGrpSpPr>
          <p:grpSpPr bwMode="auto">
            <a:xfrm>
              <a:off x="5424236" y="4065509"/>
              <a:ext cx="522802" cy="467558"/>
              <a:chOff x="5476875" y="1446213"/>
              <a:chExt cx="755650" cy="684213"/>
            </a:xfrm>
          </p:grpSpPr>
          <p:sp>
            <p:nvSpPr>
              <p:cNvPr id="107" name="Freeform 21"/>
              <p:cNvSpPr/>
              <p:nvPr/>
            </p:nvSpPr>
            <p:spPr bwMode="auto">
              <a:xfrm>
                <a:off x="5507038" y="1462088"/>
                <a:ext cx="725487" cy="668338"/>
              </a:xfrm>
              <a:custGeom>
                <a:avLst/>
                <a:gdLst>
                  <a:gd name="T0" fmla="*/ 204 w 457"/>
                  <a:gd name="T1" fmla="*/ 421 h 421"/>
                  <a:gd name="T2" fmla="*/ 0 w 457"/>
                  <a:gd name="T3" fmla="*/ 253 h 421"/>
                  <a:gd name="T4" fmla="*/ 2 w 457"/>
                  <a:gd name="T5" fmla="*/ 16 h 421"/>
                  <a:gd name="T6" fmla="*/ 80 w 457"/>
                  <a:gd name="T7" fmla="*/ 9 h 421"/>
                  <a:gd name="T8" fmla="*/ 123 w 457"/>
                  <a:gd name="T9" fmla="*/ 47 h 421"/>
                  <a:gd name="T10" fmla="*/ 140 w 457"/>
                  <a:gd name="T11" fmla="*/ 7 h 421"/>
                  <a:gd name="T12" fmla="*/ 204 w 457"/>
                  <a:gd name="T13" fmla="*/ 0 h 421"/>
                  <a:gd name="T14" fmla="*/ 457 w 457"/>
                  <a:gd name="T15" fmla="*/ 218 h 421"/>
                  <a:gd name="T16" fmla="*/ 204 w 457"/>
                  <a:gd name="T1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421">
                    <a:moveTo>
                      <a:pt x="204" y="421"/>
                    </a:moveTo>
                    <a:lnTo>
                      <a:pt x="0" y="253"/>
                    </a:lnTo>
                    <a:lnTo>
                      <a:pt x="2" y="16"/>
                    </a:lnTo>
                    <a:lnTo>
                      <a:pt x="80" y="9"/>
                    </a:lnTo>
                    <a:lnTo>
                      <a:pt x="123" y="47"/>
                    </a:lnTo>
                    <a:lnTo>
                      <a:pt x="140" y="7"/>
                    </a:lnTo>
                    <a:lnTo>
                      <a:pt x="204" y="0"/>
                    </a:lnTo>
                    <a:lnTo>
                      <a:pt x="457" y="218"/>
                    </a:lnTo>
                    <a:lnTo>
                      <a:pt x="204" y="421"/>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87078" name="Freeform 22"/>
              <p:cNvSpPr>
                <a:spLocks noEditPoints="1"/>
              </p:cNvSpPr>
              <p:nvPr/>
            </p:nvSpPr>
            <p:spPr bwMode="auto">
              <a:xfrm>
                <a:off x="5476875" y="1446213"/>
                <a:ext cx="176212" cy="439738"/>
              </a:xfrm>
              <a:custGeom>
                <a:avLst/>
                <a:gdLst>
                  <a:gd name="T0" fmla="*/ 93730 w 47"/>
                  <a:gd name="T1" fmla="*/ 0 h 117"/>
                  <a:gd name="T2" fmla="*/ 157466 w 47"/>
                  <a:gd name="T3" fmla="*/ 30068 h 117"/>
                  <a:gd name="T4" fmla="*/ 176212 w 47"/>
                  <a:gd name="T5" fmla="*/ 101478 h 117"/>
                  <a:gd name="T6" fmla="*/ 176212 w 47"/>
                  <a:gd name="T7" fmla="*/ 353294 h 117"/>
                  <a:gd name="T8" fmla="*/ 153717 w 47"/>
                  <a:gd name="T9" fmla="*/ 417187 h 117"/>
                  <a:gd name="T10" fmla="*/ 89981 w 47"/>
                  <a:gd name="T11" fmla="*/ 439738 h 117"/>
                  <a:gd name="T12" fmla="*/ 14997 w 47"/>
                  <a:gd name="T13" fmla="*/ 405912 h 117"/>
                  <a:gd name="T14" fmla="*/ 0 w 47"/>
                  <a:gd name="T15" fmla="*/ 319468 h 117"/>
                  <a:gd name="T16" fmla="*/ 0 w 47"/>
                  <a:gd name="T17" fmla="*/ 120270 h 117"/>
                  <a:gd name="T18" fmla="*/ 14997 w 47"/>
                  <a:gd name="T19" fmla="*/ 33826 h 117"/>
                  <a:gd name="T20" fmla="*/ 93730 w 47"/>
                  <a:gd name="T21" fmla="*/ 0 h 117"/>
                  <a:gd name="T22" fmla="*/ 89981 w 47"/>
                  <a:gd name="T23" fmla="*/ 394637 h 117"/>
                  <a:gd name="T24" fmla="*/ 123723 w 47"/>
                  <a:gd name="T25" fmla="*/ 338260 h 117"/>
                  <a:gd name="T26" fmla="*/ 123723 w 47"/>
                  <a:gd name="T27" fmla="*/ 97720 h 117"/>
                  <a:gd name="T28" fmla="*/ 89981 w 47"/>
                  <a:gd name="T29" fmla="*/ 41343 h 117"/>
                  <a:gd name="T30" fmla="*/ 48739 w 47"/>
                  <a:gd name="T31" fmla="*/ 97720 h 117"/>
                  <a:gd name="T32" fmla="*/ 48739 w 47"/>
                  <a:gd name="T33" fmla="*/ 116512 h 117"/>
                  <a:gd name="T34" fmla="*/ 48739 w 47"/>
                  <a:gd name="T35" fmla="*/ 131546 h 117"/>
                  <a:gd name="T36" fmla="*/ 48739 w 47"/>
                  <a:gd name="T37" fmla="*/ 202956 h 117"/>
                  <a:gd name="T38" fmla="*/ 48739 w 47"/>
                  <a:gd name="T39" fmla="*/ 270608 h 117"/>
                  <a:gd name="T40" fmla="*/ 48739 w 47"/>
                  <a:gd name="T41" fmla="*/ 334502 h 117"/>
                  <a:gd name="T42" fmla="*/ 89981 w 47"/>
                  <a:gd name="T43" fmla="*/ 394637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17">
                    <a:moveTo>
                      <a:pt x="25" y="0"/>
                    </a:moveTo>
                    <a:cubicBezTo>
                      <a:pt x="33" y="0"/>
                      <a:pt x="39" y="3"/>
                      <a:pt x="42" y="8"/>
                    </a:cubicBezTo>
                    <a:cubicBezTo>
                      <a:pt x="45" y="12"/>
                      <a:pt x="47" y="19"/>
                      <a:pt x="47" y="27"/>
                    </a:cubicBezTo>
                    <a:cubicBezTo>
                      <a:pt x="47" y="94"/>
                      <a:pt x="47" y="94"/>
                      <a:pt x="47" y="94"/>
                    </a:cubicBezTo>
                    <a:cubicBezTo>
                      <a:pt x="47" y="101"/>
                      <a:pt x="45" y="107"/>
                      <a:pt x="41" y="111"/>
                    </a:cubicBezTo>
                    <a:cubicBezTo>
                      <a:pt x="37" y="115"/>
                      <a:pt x="31" y="117"/>
                      <a:pt x="24" y="117"/>
                    </a:cubicBezTo>
                    <a:cubicBezTo>
                      <a:pt x="14" y="117"/>
                      <a:pt x="7" y="114"/>
                      <a:pt x="4" y="108"/>
                    </a:cubicBezTo>
                    <a:cubicBezTo>
                      <a:pt x="1" y="104"/>
                      <a:pt x="0" y="96"/>
                      <a:pt x="0" y="85"/>
                    </a:cubicBezTo>
                    <a:cubicBezTo>
                      <a:pt x="0" y="32"/>
                      <a:pt x="0" y="32"/>
                      <a:pt x="0" y="32"/>
                    </a:cubicBezTo>
                    <a:cubicBezTo>
                      <a:pt x="0" y="21"/>
                      <a:pt x="1" y="13"/>
                      <a:pt x="4" y="9"/>
                    </a:cubicBezTo>
                    <a:cubicBezTo>
                      <a:pt x="8" y="3"/>
                      <a:pt x="15" y="0"/>
                      <a:pt x="25" y="0"/>
                    </a:cubicBezTo>
                    <a:close/>
                    <a:moveTo>
                      <a:pt x="24" y="105"/>
                    </a:moveTo>
                    <a:cubicBezTo>
                      <a:pt x="30" y="105"/>
                      <a:pt x="33" y="100"/>
                      <a:pt x="33" y="90"/>
                    </a:cubicBezTo>
                    <a:cubicBezTo>
                      <a:pt x="33" y="26"/>
                      <a:pt x="33" y="26"/>
                      <a:pt x="33" y="26"/>
                    </a:cubicBezTo>
                    <a:cubicBezTo>
                      <a:pt x="33" y="16"/>
                      <a:pt x="30" y="11"/>
                      <a:pt x="24" y="11"/>
                    </a:cubicBezTo>
                    <a:cubicBezTo>
                      <a:pt x="17" y="11"/>
                      <a:pt x="13" y="16"/>
                      <a:pt x="13" y="26"/>
                    </a:cubicBezTo>
                    <a:cubicBezTo>
                      <a:pt x="13" y="31"/>
                      <a:pt x="13" y="31"/>
                      <a:pt x="13" y="31"/>
                    </a:cubicBezTo>
                    <a:cubicBezTo>
                      <a:pt x="13" y="35"/>
                      <a:pt x="13" y="35"/>
                      <a:pt x="13" y="35"/>
                    </a:cubicBezTo>
                    <a:cubicBezTo>
                      <a:pt x="13" y="54"/>
                      <a:pt x="13" y="54"/>
                      <a:pt x="13" y="54"/>
                    </a:cubicBezTo>
                    <a:cubicBezTo>
                      <a:pt x="13" y="72"/>
                      <a:pt x="13" y="72"/>
                      <a:pt x="13" y="72"/>
                    </a:cubicBezTo>
                    <a:cubicBezTo>
                      <a:pt x="13" y="89"/>
                      <a:pt x="13" y="89"/>
                      <a:pt x="13" y="89"/>
                    </a:cubicBezTo>
                    <a:cubicBezTo>
                      <a:pt x="13" y="100"/>
                      <a:pt x="17" y="105"/>
                      <a:pt x="24" y="105"/>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87079" name="Freeform 23"/>
              <p:cNvSpPr>
                <a:spLocks noEditPoints="1"/>
              </p:cNvSpPr>
              <p:nvPr/>
            </p:nvSpPr>
            <p:spPr bwMode="auto">
              <a:xfrm>
                <a:off x="5688013" y="1446213"/>
                <a:ext cx="173037" cy="439738"/>
              </a:xfrm>
              <a:custGeom>
                <a:avLst/>
                <a:gdLst>
                  <a:gd name="T0" fmla="*/ 0 w 46"/>
                  <a:gd name="T1" fmla="*/ 71410 h 117"/>
                  <a:gd name="T2" fmla="*/ 26332 w 46"/>
                  <a:gd name="T3" fmla="*/ 18792 h 117"/>
                  <a:gd name="T4" fmla="*/ 86519 w 46"/>
                  <a:gd name="T5" fmla="*/ 0 h 117"/>
                  <a:gd name="T6" fmla="*/ 161752 w 46"/>
                  <a:gd name="T7" fmla="*/ 37584 h 117"/>
                  <a:gd name="T8" fmla="*/ 173037 w 46"/>
                  <a:gd name="T9" fmla="*/ 127787 h 117"/>
                  <a:gd name="T10" fmla="*/ 124135 w 46"/>
                  <a:gd name="T11" fmla="*/ 131546 h 117"/>
                  <a:gd name="T12" fmla="*/ 124135 w 46"/>
                  <a:gd name="T13" fmla="*/ 105236 h 117"/>
                  <a:gd name="T14" fmla="*/ 90280 w 46"/>
                  <a:gd name="T15" fmla="*/ 45101 h 117"/>
                  <a:gd name="T16" fmla="*/ 52663 w 46"/>
                  <a:gd name="T17" fmla="*/ 90203 h 117"/>
                  <a:gd name="T18" fmla="*/ 52663 w 46"/>
                  <a:gd name="T19" fmla="*/ 195439 h 117"/>
                  <a:gd name="T20" fmla="*/ 109089 w 46"/>
                  <a:gd name="T21" fmla="*/ 172888 h 117"/>
                  <a:gd name="T22" fmla="*/ 173037 w 46"/>
                  <a:gd name="T23" fmla="*/ 251816 h 117"/>
                  <a:gd name="T24" fmla="*/ 173037 w 46"/>
                  <a:gd name="T25" fmla="*/ 360811 h 117"/>
                  <a:gd name="T26" fmla="*/ 82757 w 46"/>
                  <a:gd name="T27" fmla="*/ 439738 h 117"/>
                  <a:gd name="T28" fmla="*/ 22570 w 46"/>
                  <a:gd name="T29" fmla="*/ 417187 h 117"/>
                  <a:gd name="T30" fmla="*/ 0 w 46"/>
                  <a:gd name="T31" fmla="*/ 357052 h 117"/>
                  <a:gd name="T32" fmla="*/ 0 w 46"/>
                  <a:gd name="T33" fmla="*/ 71410 h 117"/>
                  <a:gd name="T34" fmla="*/ 52663 w 46"/>
                  <a:gd name="T35" fmla="*/ 364569 h 117"/>
                  <a:gd name="T36" fmla="*/ 63948 w 46"/>
                  <a:gd name="T37" fmla="*/ 387120 h 117"/>
                  <a:gd name="T38" fmla="*/ 90280 w 46"/>
                  <a:gd name="T39" fmla="*/ 394637 h 117"/>
                  <a:gd name="T40" fmla="*/ 120374 w 46"/>
                  <a:gd name="T41" fmla="*/ 375844 h 117"/>
                  <a:gd name="T42" fmla="*/ 124135 w 46"/>
                  <a:gd name="T43" fmla="*/ 334502 h 117"/>
                  <a:gd name="T44" fmla="*/ 124135 w 46"/>
                  <a:gd name="T45" fmla="*/ 304434 h 117"/>
                  <a:gd name="T46" fmla="*/ 124135 w 46"/>
                  <a:gd name="T47" fmla="*/ 289400 h 117"/>
                  <a:gd name="T48" fmla="*/ 124135 w 46"/>
                  <a:gd name="T49" fmla="*/ 274366 h 117"/>
                  <a:gd name="T50" fmla="*/ 94042 w 46"/>
                  <a:gd name="T51" fmla="*/ 217990 h 117"/>
                  <a:gd name="T52" fmla="*/ 86519 w 46"/>
                  <a:gd name="T53" fmla="*/ 217990 h 117"/>
                  <a:gd name="T54" fmla="*/ 52663 w 46"/>
                  <a:gd name="T55" fmla="*/ 263091 h 117"/>
                  <a:gd name="T56" fmla="*/ 52663 w 46"/>
                  <a:gd name="T57" fmla="*/ 364569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 h="117">
                    <a:moveTo>
                      <a:pt x="0" y="19"/>
                    </a:moveTo>
                    <a:cubicBezTo>
                      <a:pt x="0" y="13"/>
                      <a:pt x="3" y="9"/>
                      <a:pt x="7" y="5"/>
                    </a:cubicBezTo>
                    <a:cubicBezTo>
                      <a:pt x="12" y="2"/>
                      <a:pt x="17" y="0"/>
                      <a:pt x="23" y="0"/>
                    </a:cubicBezTo>
                    <a:cubicBezTo>
                      <a:pt x="34" y="0"/>
                      <a:pt x="40" y="3"/>
                      <a:pt x="43" y="10"/>
                    </a:cubicBezTo>
                    <a:cubicBezTo>
                      <a:pt x="45" y="14"/>
                      <a:pt x="46" y="22"/>
                      <a:pt x="46" y="34"/>
                    </a:cubicBezTo>
                    <a:cubicBezTo>
                      <a:pt x="33" y="35"/>
                      <a:pt x="33" y="35"/>
                      <a:pt x="33" y="35"/>
                    </a:cubicBezTo>
                    <a:cubicBezTo>
                      <a:pt x="33" y="28"/>
                      <a:pt x="33" y="28"/>
                      <a:pt x="33" y="28"/>
                    </a:cubicBezTo>
                    <a:cubicBezTo>
                      <a:pt x="33" y="17"/>
                      <a:pt x="30" y="12"/>
                      <a:pt x="24" y="12"/>
                    </a:cubicBezTo>
                    <a:cubicBezTo>
                      <a:pt x="17" y="12"/>
                      <a:pt x="14" y="16"/>
                      <a:pt x="14" y="24"/>
                    </a:cubicBezTo>
                    <a:cubicBezTo>
                      <a:pt x="14" y="52"/>
                      <a:pt x="14" y="52"/>
                      <a:pt x="14" y="52"/>
                    </a:cubicBezTo>
                    <a:cubicBezTo>
                      <a:pt x="19" y="48"/>
                      <a:pt x="24" y="46"/>
                      <a:pt x="29" y="46"/>
                    </a:cubicBezTo>
                    <a:cubicBezTo>
                      <a:pt x="40" y="46"/>
                      <a:pt x="46" y="53"/>
                      <a:pt x="46" y="67"/>
                    </a:cubicBezTo>
                    <a:cubicBezTo>
                      <a:pt x="46" y="96"/>
                      <a:pt x="46" y="96"/>
                      <a:pt x="46" y="96"/>
                    </a:cubicBezTo>
                    <a:cubicBezTo>
                      <a:pt x="46" y="110"/>
                      <a:pt x="38" y="117"/>
                      <a:pt x="22" y="117"/>
                    </a:cubicBezTo>
                    <a:cubicBezTo>
                      <a:pt x="16" y="117"/>
                      <a:pt x="10" y="115"/>
                      <a:pt x="6" y="111"/>
                    </a:cubicBezTo>
                    <a:cubicBezTo>
                      <a:pt x="2" y="107"/>
                      <a:pt x="0" y="102"/>
                      <a:pt x="0" y="95"/>
                    </a:cubicBezTo>
                    <a:lnTo>
                      <a:pt x="0" y="19"/>
                    </a:lnTo>
                    <a:close/>
                    <a:moveTo>
                      <a:pt x="14" y="97"/>
                    </a:moveTo>
                    <a:cubicBezTo>
                      <a:pt x="14" y="99"/>
                      <a:pt x="15" y="101"/>
                      <a:pt x="17" y="103"/>
                    </a:cubicBezTo>
                    <a:cubicBezTo>
                      <a:pt x="19" y="105"/>
                      <a:pt x="21" y="105"/>
                      <a:pt x="24" y="105"/>
                    </a:cubicBezTo>
                    <a:cubicBezTo>
                      <a:pt x="28" y="105"/>
                      <a:pt x="31" y="104"/>
                      <a:pt x="32" y="100"/>
                    </a:cubicBezTo>
                    <a:cubicBezTo>
                      <a:pt x="33" y="98"/>
                      <a:pt x="33" y="94"/>
                      <a:pt x="33" y="89"/>
                    </a:cubicBezTo>
                    <a:cubicBezTo>
                      <a:pt x="33" y="81"/>
                      <a:pt x="33" y="81"/>
                      <a:pt x="33" y="81"/>
                    </a:cubicBezTo>
                    <a:cubicBezTo>
                      <a:pt x="33" y="77"/>
                      <a:pt x="33" y="77"/>
                      <a:pt x="33" y="77"/>
                    </a:cubicBezTo>
                    <a:cubicBezTo>
                      <a:pt x="33" y="73"/>
                      <a:pt x="33" y="73"/>
                      <a:pt x="33" y="73"/>
                    </a:cubicBezTo>
                    <a:cubicBezTo>
                      <a:pt x="33" y="63"/>
                      <a:pt x="30" y="58"/>
                      <a:pt x="25" y="58"/>
                    </a:cubicBezTo>
                    <a:cubicBezTo>
                      <a:pt x="23" y="58"/>
                      <a:pt x="23" y="58"/>
                      <a:pt x="23" y="58"/>
                    </a:cubicBezTo>
                    <a:cubicBezTo>
                      <a:pt x="17" y="58"/>
                      <a:pt x="14" y="62"/>
                      <a:pt x="14" y="70"/>
                    </a:cubicBezTo>
                    <a:lnTo>
                      <a:pt x="14" y="97"/>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110" name="组合 109"/>
          <p:cNvGrpSpPr/>
          <p:nvPr/>
        </p:nvGrpSpPr>
        <p:grpSpPr>
          <a:xfrm>
            <a:off x="-107260" y="196219"/>
            <a:ext cx="1765509" cy="551353"/>
            <a:chOff x="520640" y="251298"/>
            <a:chExt cx="1766054" cy="551522"/>
          </a:xfrm>
        </p:grpSpPr>
        <p:sp>
          <p:nvSpPr>
            <p:cNvPr id="111" name="矩形 3"/>
            <p:cNvSpPr>
              <a:spLocks noChangeArrowheads="1"/>
            </p:cNvSpPr>
            <p:nvPr/>
          </p:nvSpPr>
          <p:spPr bwMode="auto">
            <a:xfrm>
              <a:off x="872612"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完成阶段</a:t>
              </a:r>
              <a:endParaRPr lang="zh-CN" altLang="en-US" kern="0" dirty="0">
                <a:solidFill>
                  <a:schemeClr val="tx1">
                    <a:lumMod val="65000"/>
                    <a:lumOff val="35000"/>
                  </a:schemeClr>
                </a:solidFill>
                <a:latin typeface="+mn-lt"/>
                <a:ea typeface="+mn-ea"/>
                <a:cs typeface="+mn-ea"/>
                <a:sym typeface="+mn-lt"/>
              </a:endParaRPr>
            </a:p>
          </p:txBody>
        </p:sp>
        <p:grpSp>
          <p:nvGrpSpPr>
            <p:cNvPr id="112" name="组合 111"/>
            <p:cNvGrpSpPr/>
            <p:nvPr/>
          </p:nvGrpSpPr>
          <p:grpSpPr>
            <a:xfrm>
              <a:off x="520640" y="515443"/>
              <a:ext cx="1766054" cy="287377"/>
              <a:chOff x="562081" y="425886"/>
              <a:chExt cx="1766054" cy="287377"/>
            </a:xfrm>
          </p:grpSpPr>
          <p:sp>
            <p:nvSpPr>
              <p:cNvPr id="113"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Completion stage</a:t>
                </a:r>
                <a:endParaRPr lang="zh-CN" altLang="en-US" sz="800" kern="0" dirty="0">
                  <a:solidFill>
                    <a:srgbClr val="FFFFFF">
                      <a:lumMod val="50000"/>
                    </a:srgbClr>
                  </a:solidFill>
                  <a:latin typeface="+mn-lt"/>
                  <a:ea typeface="+mn-ea"/>
                  <a:cs typeface="+mn-ea"/>
                  <a:sym typeface="+mn-lt"/>
                </a:endParaRPr>
              </a:p>
            </p:txBody>
          </p:sp>
          <p:grpSp>
            <p:nvGrpSpPr>
              <p:cNvPr id="114" name="组合 113"/>
              <p:cNvGrpSpPr/>
              <p:nvPr/>
            </p:nvGrpSpPr>
            <p:grpSpPr>
              <a:xfrm>
                <a:off x="931046" y="667544"/>
                <a:ext cx="1028125" cy="45719"/>
                <a:chOff x="688893" y="2574256"/>
                <a:chExt cx="7739508" cy="81111"/>
              </a:xfrm>
            </p:grpSpPr>
            <p:sp>
              <p:nvSpPr>
                <p:cNvPr id="11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9"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p:spPr>
      </p:pic>
      <p:grpSp>
        <p:nvGrpSpPr>
          <p:cNvPr id="30" name="组合 29"/>
          <p:cNvGrpSpPr/>
          <p:nvPr/>
        </p:nvGrpSpPr>
        <p:grpSpPr>
          <a:xfrm>
            <a:off x="3955844" y="411559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32" name="椭圆 31"/>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5" name="组合 34"/>
          <p:cNvGrpSpPr/>
          <p:nvPr/>
        </p:nvGrpSpPr>
        <p:grpSpPr>
          <a:xfrm>
            <a:off x="3198401" y="3299758"/>
            <a:ext cx="764793" cy="764793"/>
            <a:chOff x="3832873" y="2297208"/>
            <a:chExt cx="1516550" cy="1516550"/>
          </a:xfrm>
        </p:grpSpPr>
        <p:grpSp>
          <p:nvGrpSpPr>
            <p:cNvPr id="36" name="组合 3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39" name="椭圆 3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37" name="椭圆 36"/>
            <p:cNvSpPr/>
            <p:nvPr/>
          </p:nvSpPr>
          <p:spPr>
            <a:xfrm>
              <a:off x="3983164" y="2466913"/>
              <a:ext cx="1185736" cy="1185736"/>
            </a:xfrm>
            <a:prstGeom prst="ellipse">
              <a:avLst/>
            </a:prstGeom>
            <a:solidFill>
              <a:srgbClr val="0070C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组合 39"/>
          <p:cNvGrpSpPr/>
          <p:nvPr/>
        </p:nvGrpSpPr>
        <p:grpSpPr>
          <a:xfrm>
            <a:off x="4725194" y="2801144"/>
            <a:ext cx="764793" cy="764793"/>
            <a:chOff x="3832873" y="2297208"/>
            <a:chExt cx="1516550" cy="1516550"/>
          </a:xfrm>
        </p:grpSpPr>
        <p:grpSp>
          <p:nvGrpSpPr>
            <p:cNvPr id="41" name="组合 4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44" name="椭圆 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42" name="椭圆 41"/>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3198401" y="2328208"/>
            <a:ext cx="764793" cy="764793"/>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47" name="椭圆 46"/>
            <p:cNvSpPr/>
            <p:nvPr/>
          </p:nvSpPr>
          <p:spPr>
            <a:xfrm>
              <a:off x="3983164" y="2466913"/>
              <a:ext cx="1185736" cy="1185736"/>
            </a:xfrm>
            <a:prstGeom prst="ellipse">
              <a:avLst/>
            </a:prstGeom>
            <a:solidFill>
              <a:srgbClr val="0070C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0" name="组合 49"/>
          <p:cNvGrpSpPr/>
          <p:nvPr/>
        </p:nvGrpSpPr>
        <p:grpSpPr>
          <a:xfrm>
            <a:off x="4725194" y="1818164"/>
            <a:ext cx="764793" cy="764793"/>
            <a:chOff x="3832873" y="2297208"/>
            <a:chExt cx="1516550" cy="1516550"/>
          </a:xfrm>
        </p:grpSpPr>
        <p:grpSp>
          <p:nvGrpSpPr>
            <p:cNvPr id="51" name="组合 5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4" name="椭圆 5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52" name="椭圆 51"/>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5" name="组合 54"/>
          <p:cNvGrpSpPr/>
          <p:nvPr/>
        </p:nvGrpSpPr>
        <p:grpSpPr>
          <a:xfrm>
            <a:off x="3955844" y="972344"/>
            <a:ext cx="764793" cy="764793"/>
            <a:chOff x="3832873" y="2297208"/>
            <a:chExt cx="1516550" cy="1516550"/>
          </a:xfrm>
        </p:grpSpPr>
        <p:grpSp>
          <p:nvGrpSpPr>
            <p:cNvPr id="56" name="组合 5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57" name="椭圆 56"/>
            <p:cNvSpPr/>
            <p:nvPr/>
          </p:nvSpPr>
          <p:spPr>
            <a:xfrm>
              <a:off x="3983164" y="2466913"/>
              <a:ext cx="1185736" cy="1185736"/>
            </a:xfrm>
            <a:prstGeom prst="ellipse">
              <a:avLst/>
            </a:prstGeom>
            <a:solidFill>
              <a:srgbClr val="0070C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0" name="Group 34"/>
          <p:cNvGrpSpPr/>
          <p:nvPr/>
        </p:nvGrpSpPr>
        <p:grpSpPr>
          <a:xfrm>
            <a:off x="4197100" y="1185095"/>
            <a:ext cx="299494" cy="243706"/>
            <a:chOff x="1550139" y="1314466"/>
            <a:chExt cx="509139" cy="414300"/>
          </a:xfrm>
          <a:solidFill>
            <a:schemeClr val="bg1"/>
          </a:solidFill>
        </p:grpSpPr>
        <p:sp>
          <p:nvSpPr>
            <p:cNvPr id="6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6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63" name="Oval 7"/>
            <p:cNvSpPr>
              <a:spLocks noChangeArrowheads="1"/>
            </p:cNvSpPr>
            <p:nvPr/>
          </p:nvSpPr>
          <p:spPr bwMode="auto">
            <a:xfrm>
              <a:off x="1777255" y="1484179"/>
              <a:ext cx="52412" cy="54907"/>
            </a:xfrm>
            <a:prstGeom prst="ellipse">
              <a:avLst/>
            </a:pr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grpSp>
      <p:sp>
        <p:nvSpPr>
          <p:cNvPr id="64" name="矩形 3"/>
          <p:cNvSpPr>
            <a:spLocks noChangeArrowheads="1"/>
          </p:cNvSpPr>
          <p:nvPr/>
        </p:nvSpPr>
        <p:spPr bwMode="auto">
          <a:xfrm>
            <a:off x="4864801" y="1205658"/>
            <a:ext cx="715585" cy="300086"/>
          </a:xfrm>
          <a:prstGeom prst="rect">
            <a:avLst/>
          </a:prstGeom>
          <a:noFill/>
          <a:ln>
            <a:noFill/>
          </a:ln>
        </p:spPr>
        <p:txBody>
          <a:bodyPr wrap="none" lIns="68582" tIns="34292" rIns="68582" bIns="34292">
            <a:spAutoFit/>
          </a:bodyPr>
          <a:lstStyle/>
          <a:p>
            <a:r>
              <a:rPr lang="zh-CN" altLang="en-US" sz="1500" dirty="0">
                <a:solidFill>
                  <a:srgbClr val="0070C0"/>
                </a:solidFill>
                <a:latin typeface="+mn-lt"/>
                <a:ea typeface="+mn-ea"/>
                <a:cs typeface="+mn-ea"/>
                <a:sym typeface="+mn-lt"/>
              </a:rPr>
              <a:t>阶段一</a:t>
            </a:r>
            <a:endParaRPr lang="zh-CN" altLang="en-US" sz="1500" dirty="0">
              <a:solidFill>
                <a:srgbClr val="0070C0"/>
              </a:solidFill>
              <a:latin typeface="+mn-lt"/>
              <a:ea typeface="+mn-ea"/>
              <a:cs typeface="+mn-ea"/>
              <a:sym typeface="+mn-lt"/>
            </a:endParaRPr>
          </a:p>
        </p:txBody>
      </p:sp>
      <p:sp>
        <p:nvSpPr>
          <p:cNvPr id="65" name="文本框 13"/>
          <p:cNvSpPr txBox="1"/>
          <p:nvPr/>
        </p:nvSpPr>
        <p:spPr>
          <a:xfrm>
            <a:off x="5715795" y="1057926"/>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00" b="0" dirty="0">
              <a:solidFill>
                <a:schemeClr val="tx1">
                  <a:lumMod val="65000"/>
                  <a:lumOff val="35000"/>
                </a:schemeClr>
              </a:solidFill>
              <a:latin typeface="+mn-lt"/>
              <a:ea typeface="+mn-ea"/>
              <a:cs typeface="+mn-ea"/>
              <a:sym typeface="+mn-lt"/>
            </a:endParaRPr>
          </a:p>
        </p:txBody>
      </p:sp>
      <p:sp>
        <p:nvSpPr>
          <p:cNvPr id="66" name="矩形 3"/>
          <p:cNvSpPr>
            <a:spLocks noChangeArrowheads="1"/>
          </p:cNvSpPr>
          <p:nvPr/>
        </p:nvSpPr>
        <p:spPr bwMode="auto">
          <a:xfrm>
            <a:off x="5722249" y="1810544"/>
            <a:ext cx="715585" cy="300086"/>
          </a:xfrm>
          <a:prstGeom prst="rect">
            <a:avLst/>
          </a:prstGeom>
          <a:noFill/>
          <a:ln>
            <a:noFill/>
          </a:ln>
        </p:spPr>
        <p:txBody>
          <a:bodyPr wrap="none" lIns="68582" tIns="34292" rIns="68582" bIns="34292">
            <a:spAutoFit/>
          </a:bodyPr>
          <a:lstStyle/>
          <a:p>
            <a:r>
              <a:rPr lang="zh-CN" altLang="en-US" sz="1500" dirty="0">
                <a:solidFill>
                  <a:srgbClr val="00B0F0"/>
                </a:solidFill>
                <a:latin typeface="+mn-lt"/>
                <a:ea typeface="+mn-ea"/>
                <a:cs typeface="+mn-ea"/>
                <a:sym typeface="+mn-lt"/>
              </a:rPr>
              <a:t>阶段二</a:t>
            </a:r>
            <a:endParaRPr lang="zh-CN" altLang="en-US" sz="1500" dirty="0">
              <a:solidFill>
                <a:srgbClr val="00B0F0"/>
              </a:solidFill>
              <a:latin typeface="+mn-lt"/>
              <a:ea typeface="+mn-ea"/>
              <a:cs typeface="+mn-ea"/>
              <a:sym typeface="+mn-lt"/>
            </a:endParaRPr>
          </a:p>
        </p:txBody>
      </p:sp>
      <p:sp>
        <p:nvSpPr>
          <p:cNvPr id="67" name="文本框 13"/>
          <p:cNvSpPr txBox="1"/>
          <p:nvPr/>
        </p:nvSpPr>
        <p:spPr>
          <a:xfrm>
            <a:off x="5715795" y="211534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00" b="0" dirty="0">
              <a:solidFill>
                <a:schemeClr val="tx1">
                  <a:lumMod val="65000"/>
                  <a:lumOff val="35000"/>
                </a:schemeClr>
              </a:solidFill>
              <a:latin typeface="+mn-lt"/>
              <a:ea typeface="+mn-ea"/>
              <a:cs typeface="+mn-ea"/>
              <a:sym typeface="+mn-lt"/>
            </a:endParaRPr>
          </a:p>
        </p:txBody>
      </p:sp>
      <p:sp>
        <p:nvSpPr>
          <p:cNvPr id="68"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69" name="矩形 3"/>
          <p:cNvSpPr>
            <a:spLocks noChangeArrowheads="1"/>
          </p:cNvSpPr>
          <p:nvPr/>
        </p:nvSpPr>
        <p:spPr bwMode="auto">
          <a:xfrm>
            <a:off x="2200231" y="2191544"/>
            <a:ext cx="715585" cy="300086"/>
          </a:xfrm>
          <a:prstGeom prst="rect">
            <a:avLst/>
          </a:prstGeom>
          <a:noFill/>
          <a:ln>
            <a:noFill/>
          </a:ln>
        </p:spPr>
        <p:txBody>
          <a:bodyPr wrap="none" lIns="68582" tIns="34292" rIns="68582" bIns="34292">
            <a:spAutoFit/>
          </a:bodyPr>
          <a:lstStyle/>
          <a:p>
            <a:r>
              <a:rPr lang="zh-CN" altLang="en-US" sz="1500" dirty="0">
                <a:solidFill>
                  <a:srgbClr val="0070C0"/>
                </a:solidFill>
                <a:latin typeface="+mn-lt"/>
                <a:ea typeface="+mn-ea"/>
                <a:cs typeface="+mn-ea"/>
                <a:sym typeface="+mn-lt"/>
              </a:rPr>
              <a:t>阶段三</a:t>
            </a:r>
            <a:endParaRPr lang="zh-CN" altLang="en-US" sz="1500" dirty="0">
              <a:solidFill>
                <a:srgbClr val="0070C0"/>
              </a:solidFill>
              <a:latin typeface="+mn-lt"/>
              <a:ea typeface="+mn-ea"/>
              <a:cs typeface="+mn-ea"/>
              <a:sym typeface="+mn-lt"/>
            </a:endParaRPr>
          </a:p>
        </p:txBody>
      </p:sp>
      <p:sp>
        <p:nvSpPr>
          <p:cNvPr id="70" name="文本框 13"/>
          <p:cNvSpPr txBox="1"/>
          <p:nvPr/>
        </p:nvSpPr>
        <p:spPr>
          <a:xfrm>
            <a:off x="686593" y="2485481"/>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b="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00" b="0" dirty="0">
              <a:solidFill>
                <a:schemeClr val="tx1">
                  <a:lumMod val="65000"/>
                  <a:lumOff val="35000"/>
                </a:schemeClr>
              </a:solidFill>
              <a:latin typeface="+mn-lt"/>
              <a:ea typeface="+mn-ea"/>
              <a:cs typeface="+mn-ea"/>
              <a:sym typeface="+mn-lt"/>
            </a:endParaRPr>
          </a:p>
        </p:txBody>
      </p:sp>
      <p:grpSp>
        <p:nvGrpSpPr>
          <p:cNvPr id="71" name="Group 20"/>
          <p:cNvGrpSpPr/>
          <p:nvPr/>
        </p:nvGrpSpPr>
        <p:grpSpPr>
          <a:xfrm>
            <a:off x="3418467" y="2587291"/>
            <a:ext cx="309413" cy="214312"/>
            <a:chOff x="7416800" y="1122363"/>
            <a:chExt cx="366713" cy="254000"/>
          </a:xfrm>
          <a:solidFill>
            <a:schemeClr val="bg1"/>
          </a:solidFill>
        </p:grpSpPr>
        <p:sp>
          <p:nvSpPr>
            <p:cNvPr id="72"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73"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grpSp>
      <p:sp>
        <p:nvSpPr>
          <p:cNvPr id="74" name="矩形 3"/>
          <p:cNvSpPr>
            <a:spLocks noChangeArrowheads="1"/>
          </p:cNvSpPr>
          <p:nvPr/>
        </p:nvSpPr>
        <p:spPr bwMode="auto">
          <a:xfrm>
            <a:off x="5715794" y="2801144"/>
            <a:ext cx="715585" cy="300086"/>
          </a:xfrm>
          <a:prstGeom prst="rect">
            <a:avLst/>
          </a:prstGeom>
          <a:noFill/>
          <a:ln>
            <a:noFill/>
          </a:ln>
        </p:spPr>
        <p:txBody>
          <a:bodyPr wrap="none" lIns="68582" tIns="34292" rIns="68582" bIns="34292">
            <a:spAutoFit/>
          </a:bodyPr>
          <a:lstStyle/>
          <a:p>
            <a:r>
              <a:rPr lang="zh-CN" altLang="en-US" sz="1500" dirty="0">
                <a:solidFill>
                  <a:srgbClr val="00B0F0"/>
                </a:solidFill>
                <a:latin typeface="+mn-lt"/>
                <a:ea typeface="+mn-ea"/>
                <a:cs typeface="+mn-ea"/>
                <a:sym typeface="+mn-lt"/>
              </a:rPr>
              <a:t>阶段四</a:t>
            </a:r>
            <a:endParaRPr lang="zh-CN" altLang="en-US" sz="1500" dirty="0">
              <a:solidFill>
                <a:srgbClr val="00B0F0"/>
              </a:solidFill>
              <a:latin typeface="+mn-lt"/>
              <a:ea typeface="+mn-ea"/>
              <a:cs typeface="+mn-ea"/>
              <a:sym typeface="+mn-lt"/>
            </a:endParaRPr>
          </a:p>
        </p:txBody>
      </p:sp>
      <p:sp>
        <p:nvSpPr>
          <p:cNvPr id="75" name="文本框 13"/>
          <p:cNvSpPr txBox="1"/>
          <p:nvPr/>
        </p:nvSpPr>
        <p:spPr>
          <a:xfrm>
            <a:off x="5715795" y="309324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00" b="0" dirty="0">
              <a:solidFill>
                <a:schemeClr val="tx1">
                  <a:lumMod val="65000"/>
                  <a:lumOff val="35000"/>
                </a:schemeClr>
              </a:solidFill>
              <a:latin typeface="+mn-lt"/>
              <a:ea typeface="+mn-ea"/>
              <a:cs typeface="+mn-ea"/>
              <a:sym typeface="+mn-lt"/>
            </a:endParaRPr>
          </a:p>
        </p:txBody>
      </p:sp>
      <p:grpSp>
        <p:nvGrpSpPr>
          <p:cNvPr id="76" name="组合 75"/>
          <p:cNvGrpSpPr/>
          <p:nvPr/>
        </p:nvGrpSpPr>
        <p:grpSpPr>
          <a:xfrm>
            <a:off x="4952251" y="2999765"/>
            <a:ext cx="316718" cy="302754"/>
            <a:chOff x="3294063" y="754063"/>
            <a:chExt cx="5600701" cy="5353051"/>
          </a:xfrm>
          <a:solidFill>
            <a:schemeClr val="bg1"/>
          </a:solidFill>
        </p:grpSpPr>
        <p:sp>
          <p:nvSpPr>
            <p:cNvPr id="77"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78"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79"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0"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1"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2"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3"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4"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5"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6"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7"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grpSp>
      <p:sp>
        <p:nvSpPr>
          <p:cNvPr id="88" name="矩形 3"/>
          <p:cNvSpPr>
            <a:spLocks noChangeArrowheads="1"/>
          </p:cNvSpPr>
          <p:nvPr/>
        </p:nvSpPr>
        <p:spPr bwMode="auto">
          <a:xfrm>
            <a:off x="2200231" y="3353594"/>
            <a:ext cx="715585" cy="300086"/>
          </a:xfrm>
          <a:prstGeom prst="rect">
            <a:avLst/>
          </a:prstGeom>
          <a:noFill/>
          <a:ln>
            <a:noFill/>
          </a:ln>
        </p:spPr>
        <p:txBody>
          <a:bodyPr wrap="none" lIns="68582" tIns="34292" rIns="68582" bIns="34292">
            <a:spAutoFit/>
          </a:bodyPr>
          <a:lstStyle/>
          <a:p>
            <a:r>
              <a:rPr lang="zh-CN" altLang="en-US" sz="1500" dirty="0">
                <a:solidFill>
                  <a:srgbClr val="0070C0"/>
                </a:solidFill>
                <a:latin typeface="+mn-lt"/>
                <a:ea typeface="+mn-ea"/>
                <a:cs typeface="+mn-ea"/>
                <a:sym typeface="+mn-lt"/>
              </a:rPr>
              <a:t>阶段五</a:t>
            </a:r>
            <a:endParaRPr lang="zh-CN" altLang="en-US" sz="1500" dirty="0">
              <a:solidFill>
                <a:srgbClr val="0070C0"/>
              </a:solidFill>
              <a:latin typeface="+mn-lt"/>
              <a:ea typeface="+mn-ea"/>
              <a:cs typeface="+mn-ea"/>
              <a:sym typeface="+mn-lt"/>
            </a:endParaRPr>
          </a:p>
        </p:txBody>
      </p:sp>
      <p:sp>
        <p:nvSpPr>
          <p:cNvPr id="89" name="文本框 13"/>
          <p:cNvSpPr txBox="1"/>
          <p:nvPr/>
        </p:nvSpPr>
        <p:spPr>
          <a:xfrm>
            <a:off x="686593" y="3618956"/>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b="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00" b="0" dirty="0">
              <a:solidFill>
                <a:schemeClr val="tx1">
                  <a:lumMod val="65000"/>
                  <a:lumOff val="35000"/>
                </a:schemeClr>
              </a:solidFill>
              <a:latin typeface="+mn-lt"/>
              <a:ea typeface="+mn-ea"/>
              <a:cs typeface="+mn-ea"/>
              <a:sym typeface="+mn-lt"/>
            </a:endParaRPr>
          </a:p>
        </p:txBody>
      </p:sp>
      <p:grpSp>
        <p:nvGrpSpPr>
          <p:cNvPr id="90" name="Group 23"/>
          <p:cNvGrpSpPr/>
          <p:nvPr/>
        </p:nvGrpSpPr>
        <p:grpSpPr>
          <a:xfrm>
            <a:off x="3477649" y="3563144"/>
            <a:ext cx="256945" cy="224003"/>
            <a:chOff x="7540014" y="4306907"/>
            <a:chExt cx="389342" cy="339426"/>
          </a:xfrm>
          <a:solidFill>
            <a:schemeClr val="bg1"/>
          </a:solidFill>
        </p:grpSpPr>
        <p:sp>
          <p:nvSpPr>
            <p:cNvPr id="9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8" name="Rectangle 117"/>
            <p:cNvSpPr>
              <a:spLocks noChangeArrowheads="1"/>
            </p:cNvSpPr>
            <p:nvPr/>
          </p:nvSpPr>
          <p:spPr bwMode="auto">
            <a:xfrm>
              <a:off x="7589930" y="4421713"/>
              <a:ext cx="109814" cy="17471"/>
            </a:xfrm>
            <a:prstGeom prst="rect">
              <a:avLst/>
            </a:pr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9" name="Rectangle 118"/>
            <p:cNvSpPr>
              <a:spLocks noChangeArrowheads="1"/>
            </p:cNvSpPr>
            <p:nvPr/>
          </p:nvSpPr>
          <p:spPr bwMode="auto">
            <a:xfrm>
              <a:off x="7589930" y="4461645"/>
              <a:ext cx="109814" cy="17471"/>
            </a:xfrm>
            <a:prstGeom prst="rect">
              <a:avLst/>
            </a:pr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100" name="Rectangle 119"/>
            <p:cNvSpPr>
              <a:spLocks noChangeArrowheads="1"/>
            </p:cNvSpPr>
            <p:nvPr/>
          </p:nvSpPr>
          <p:spPr bwMode="auto">
            <a:xfrm>
              <a:off x="7589930" y="4506569"/>
              <a:ext cx="109814" cy="14975"/>
            </a:xfrm>
            <a:prstGeom prst="rect">
              <a:avLst/>
            </a:pr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101" name="Rectangle 120"/>
            <p:cNvSpPr>
              <a:spLocks noChangeArrowheads="1"/>
            </p:cNvSpPr>
            <p:nvPr/>
          </p:nvSpPr>
          <p:spPr bwMode="auto">
            <a:xfrm>
              <a:off x="7589930" y="4548998"/>
              <a:ext cx="109814" cy="17471"/>
            </a:xfrm>
            <a:prstGeom prst="rect">
              <a:avLst/>
            </a:pr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grpSp>
      <p:sp>
        <p:nvSpPr>
          <p:cNvPr id="102" name="矩形 3"/>
          <p:cNvSpPr>
            <a:spLocks noChangeArrowheads="1"/>
          </p:cNvSpPr>
          <p:nvPr/>
        </p:nvSpPr>
        <p:spPr bwMode="auto">
          <a:xfrm>
            <a:off x="4864801" y="4322345"/>
            <a:ext cx="715585" cy="300086"/>
          </a:xfrm>
          <a:prstGeom prst="rect">
            <a:avLst/>
          </a:prstGeom>
          <a:noFill/>
          <a:ln>
            <a:noFill/>
          </a:ln>
        </p:spPr>
        <p:txBody>
          <a:bodyPr wrap="none" lIns="68582" tIns="34292" rIns="68582" bIns="34292">
            <a:spAutoFit/>
          </a:bodyPr>
          <a:lstStyle/>
          <a:p>
            <a:r>
              <a:rPr lang="zh-CN" altLang="en-US" sz="1500" dirty="0">
                <a:solidFill>
                  <a:srgbClr val="00B0F0"/>
                </a:solidFill>
                <a:latin typeface="+mn-lt"/>
                <a:ea typeface="+mn-ea"/>
                <a:cs typeface="+mn-ea"/>
                <a:sym typeface="+mn-lt"/>
              </a:rPr>
              <a:t>阶段六</a:t>
            </a:r>
            <a:endParaRPr lang="zh-CN" altLang="en-US" sz="1500" dirty="0">
              <a:solidFill>
                <a:srgbClr val="00B0F0"/>
              </a:solidFill>
              <a:latin typeface="+mn-lt"/>
              <a:ea typeface="+mn-ea"/>
              <a:cs typeface="+mn-ea"/>
              <a:sym typeface="+mn-lt"/>
            </a:endParaRPr>
          </a:p>
        </p:txBody>
      </p:sp>
      <p:sp>
        <p:nvSpPr>
          <p:cNvPr id="103" name="文本框 13"/>
          <p:cNvSpPr txBox="1"/>
          <p:nvPr/>
        </p:nvSpPr>
        <p:spPr>
          <a:xfrm>
            <a:off x="5715795" y="4174613"/>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00" b="0" dirty="0">
              <a:solidFill>
                <a:schemeClr val="tx1">
                  <a:lumMod val="65000"/>
                  <a:lumOff val="35000"/>
                </a:schemeClr>
              </a:solidFill>
              <a:latin typeface="+mn-lt"/>
              <a:ea typeface="+mn-ea"/>
              <a:cs typeface="+mn-ea"/>
              <a:sym typeface="+mn-lt"/>
            </a:endParaRPr>
          </a:p>
        </p:txBody>
      </p:sp>
      <p:grpSp>
        <p:nvGrpSpPr>
          <p:cNvPr id="104" name="Group 9"/>
          <p:cNvGrpSpPr/>
          <p:nvPr/>
        </p:nvGrpSpPr>
        <p:grpSpPr>
          <a:xfrm>
            <a:off x="4193937" y="4408421"/>
            <a:ext cx="288608" cy="214010"/>
            <a:chOff x="4572000" y="3414713"/>
            <a:chExt cx="374651" cy="277813"/>
          </a:xfrm>
          <a:solidFill>
            <a:schemeClr val="bg1"/>
          </a:solidFill>
        </p:grpSpPr>
        <p:sp>
          <p:nvSpPr>
            <p:cNvPr id="10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10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grpSp>
      <p:grpSp>
        <p:nvGrpSpPr>
          <p:cNvPr id="111" name="组合 110"/>
          <p:cNvGrpSpPr/>
          <p:nvPr/>
        </p:nvGrpSpPr>
        <p:grpSpPr>
          <a:xfrm>
            <a:off x="-107260" y="196219"/>
            <a:ext cx="1765509" cy="551353"/>
            <a:chOff x="520640" y="251298"/>
            <a:chExt cx="1766054" cy="551522"/>
          </a:xfrm>
        </p:grpSpPr>
        <p:sp>
          <p:nvSpPr>
            <p:cNvPr id="112" name="矩形 3"/>
            <p:cNvSpPr>
              <a:spLocks noChangeArrowheads="1"/>
            </p:cNvSpPr>
            <p:nvPr/>
          </p:nvSpPr>
          <p:spPr bwMode="auto">
            <a:xfrm>
              <a:off x="872612"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完成阶段</a:t>
              </a:r>
              <a:endParaRPr lang="zh-CN" altLang="en-US" kern="0" dirty="0">
                <a:solidFill>
                  <a:schemeClr val="tx1">
                    <a:lumMod val="65000"/>
                    <a:lumOff val="35000"/>
                  </a:schemeClr>
                </a:solidFill>
                <a:latin typeface="+mn-lt"/>
                <a:ea typeface="+mn-ea"/>
                <a:cs typeface="+mn-ea"/>
                <a:sym typeface="+mn-lt"/>
              </a:endParaRPr>
            </a:p>
          </p:txBody>
        </p:sp>
        <p:grpSp>
          <p:nvGrpSpPr>
            <p:cNvPr id="113" name="组合 112"/>
            <p:cNvGrpSpPr/>
            <p:nvPr/>
          </p:nvGrpSpPr>
          <p:grpSpPr>
            <a:xfrm>
              <a:off x="520640" y="515443"/>
              <a:ext cx="1766054" cy="287377"/>
              <a:chOff x="562081" y="425886"/>
              <a:chExt cx="1766054" cy="287377"/>
            </a:xfrm>
          </p:grpSpPr>
          <p:sp>
            <p:nvSpPr>
              <p:cNvPr id="11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Completion stage</a:t>
                </a:r>
                <a:endParaRPr lang="zh-CN" altLang="en-US" sz="800" kern="0" dirty="0">
                  <a:solidFill>
                    <a:srgbClr val="FFFFFF">
                      <a:lumMod val="50000"/>
                    </a:srgbClr>
                  </a:solidFill>
                  <a:latin typeface="+mn-lt"/>
                  <a:ea typeface="+mn-ea"/>
                  <a:cs typeface="+mn-ea"/>
                  <a:sym typeface="+mn-lt"/>
                </a:endParaRPr>
              </a:p>
            </p:txBody>
          </p:sp>
          <p:grpSp>
            <p:nvGrpSpPr>
              <p:cNvPr id="115" name="组合 114"/>
              <p:cNvGrpSpPr/>
              <p:nvPr/>
            </p:nvGrpSpPr>
            <p:grpSpPr>
              <a:xfrm>
                <a:off x="931046" y="667544"/>
                <a:ext cx="1028125" cy="45719"/>
                <a:chOff x="688893" y="2574256"/>
                <a:chExt cx="7739508" cy="81111"/>
              </a:xfrm>
            </p:grpSpPr>
            <p:sp>
              <p:nvSpPr>
                <p:cNvPr id="11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2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4889" y="2842000"/>
            <a:ext cx="7462418" cy="1546523"/>
          </a:xfrm>
          <a:prstGeom prst="rect">
            <a:avLst/>
          </a:prstGeom>
          <a:noFill/>
        </p:spPr>
        <p:txBody>
          <a:bodyPr wrap="square" lIns="91386" tIns="45693" rIns="91386" bIns="45693" rtlCol="0">
            <a:spAutoFit/>
          </a:bodyPr>
          <a:lstStyle/>
          <a:p>
            <a:pPr>
              <a:lnSpc>
                <a:spcPct val="150000"/>
              </a:lnSpc>
            </a:pPr>
            <a:r>
              <a:rPr lang="zh-CN" altLang="en-US" sz="1300" dirty="0">
                <a:latin typeface="+mn-lt"/>
                <a:ea typeface="+mn-ea"/>
                <a:cs typeface="+mn-ea"/>
                <a:sym typeface="+mn-lt"/>
              </a:rPr>
              <a:t>        回顾这一年的工作，在取得成绩的同时，我们也找到了工作中的不足和问题，主要反映于</a:t>
            </a:r>
            <a:r>
              <a:rPr lang="en-US" altLang="zh-CN" sz="1300" dirty="0">
                <a:latin typeface="+mn-lt"/>
                <a:ea typeface="+mn-ea"/>
                <a:cs typeface="+mn-ea"/>
                <a:sym typeface="+mn-lt"/>
              </a:rPr>
              <a:t>xx</a:t>
            </a:r>
            <a:r>
              <a:rPr lang="zh-CN" altLang="en-US" sz="1300" dirty="0">
                <a:latin typeface="+mn-lt"/>
                <a:ea typeface="+mn-ea"/>
                <a:cs typeface="+mn-ea"/>
                <a:sym typeface="+mn-lt"/>
              </a:rPr>
              <a:t>及</a:t>
            </a:r>
            <a:r>
              <a:rPr lang="en-US" altLang="zh-CN" sz="1300" dirty="0">
                <a:latin typeface="+mn-lt"/>
                <a:ea typeface="+mn-ea"/>
                <a:cs typeface="+mn-ea"/>
                <a:sym typeface="+mn-lt"/>
              </a:rPr>
              <a:t>xxx</a:t>
            </a:r>
            <a:r>
              <a:rPr lang="zh-CN" altLang="en-US" sz="1300" dirty="0">
                <a:latin typeface="+mn-lt"/>
                <a:ea typeface="+mn-ea"/>
                <a:cs typeface="+mn-ea"/>
                <a:sym typeface="+mn-lt"/>
              </a:rPr>
              <a:t>的风格、定型还有待进一步探索，尤其是网上的公司产品库充分体现我们</a:t>
            </a:r>
            <a:r>
              <a:rPr lang="en-US" altLang="zh-CN" sz="1300" dirty="0" err="1">
                <a:latin typeface="+mn-lt"/>
                <a:ea typeface="+mn-ea"/>
                <a:cs typeface="+mn-ea"/>
                <a:sym typeface="+mn-lt"/>
              </a:rPr>
              <a:t>xxxxx</a:t>
            </a:r>
            <a:r>
              <a:rPr lang="zh-CN" altLang="en-US" sz="1300" dirty="0">
                <a:latin typeface="+mn-lt"/>
                <a:ea typeface="+mn-ea"/>
                <a:cs typeface="+mn-ea"/>
                <a:sym typeface="+mn-lt"/>
              </a:rPr>
              <a:t>和我们这个平台能为客户提供良好的商机和快捷方便的信息、导航的功能发挥。展望新的一年，我们将继续努力，力争各项工作更上一个新台阶。</a:t>
            </a:r>
            <a:r>
              <a:rPr lang="en-US" altLang="zh-CN" sz="1300" dirty="0">
                <a:solidFill>
                  <a:srgbClr val="0070C0"/>
                </a:solidFill>
                <a:latin typeface="+mn-lt"/>
                <a:ea typeface="+mn-ea"/>
                <a:cs typeface="+mn-ea"/>
                <a:sym typeface="+mn-lt"/>
              </a:rPr>
              <a:t>202X</a:t>
            </a:r>
            <a:r>
              <a:rPr lang="zh-CN" altLang="en-US" sz="1300" dirty="0">
                <a:solidFill>
                  <a:srgbClr val="0070C0"/>
                </a:solidFill>
                <a:latin typeface="+mn-lt"/>
                <a:ea typeface="+mn-ea"/>
                <a:cs typeface="+mn-ea"/>
                <a:sym typeface="+mn-lt"/>
              </a:rPr>
              <a:t>我们所向披靡，</a:t>
            </a:r>
            <a:r>
              <a:rPr lang="en-US" altLang="zh-CN" sz="1300" dirty="0">
                <a:solidFill>
                  <a:srgbClr val="0070C0"/>
                </a:solidFill>
                <a:latin typeface="+mn-lt"/>
                <a:ea typeface="+mn-ea"/>
                <a:cs typeface="+mn-ea"/>
                <a:sym typeface="+mn-lt"/>
              </a:rPr>
              <a:t>202X</a:t>
            </a:r>
            <a:r>
              <a:rPr lang="zh-CN" altLang="en-US" sz="1300" dirty="0">
                <a:solidFill>
                  <a:srgbClr val="0070C0"/>
                </a:solidFill>
                <a:latin typeface="+mn-lt"/>
                <a:ea typeface="+mn-ea"/>
                <a:cs typeface="+mn-ea"/>
                <a:sym typeface="+mn-lt"/>
              </a:rPr>
              <a:t>我们勇往直前！</a:t>
            </a:r>
            <a:endParaRPr lang="zh-CN" altLang="en-US" sz="1300" dirty="0">
              <a:solidFill>
                <a:srgbClr val="0070C0"/>
              </a:solidFill>
              <a:latin typeface="+mn-lt"/>
              <a:ea typeface="+mn-ea"/>
              <a:cs typeface="+mn-ea"/>
              <a:sym typeface="+mn-lt"/>
            </a:endParaRPr>
          </a:p>
          <a:p>
            <a:pPr>
              <a:lnSpc>
                <a:spcPct val="150000"/>
              </a:lnSpc>
            </a:pPr>
            <a:endParaRPr lang="zh-CN" altLang="en-US" sz="1100" dirty="0">
              <a:latin typeface="+mn-lt"/>
              <a:ea typeface="+mn-ea"/>
              <a:cs typeface="+mn-ea"/>
              <a:sym typeface="+mn-lt"/>
            </a:endParaRPr>
          </a:p>
        </p:txBody>
      </p:sp>
      <p:grpSp>
        <p:nvGrpSpPr>
          <p:cNvPr id="6" name="组合 5"/>
          <p:cNvGrpSpPr/>
          <p:nvPr/>
        </p:nvGrpSpPr>
        <p:grpSpPr>
          <a:xfrm>
            <a:off x="3619044" y="1114878"/>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椭圆 7"/>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3851920" y="1464016"/>
            <a:ext cx="978762" cy="590680"/>
            <a:chOff x="6340997" y="979195"/>
            <a:chExt cx="978762" cy="590680"/>
          </a:xfrm>
        </p:grpSpPr>
        <p:sp>
          <p:nvSpPr>
            <p:cNvPr id="12" name="TextBox 11"/>
            <p:cNvSpPr txBox="1"/>
            <p:nvPr/>
          </p:nvSpPr>
          <p:spPr>
            <a:xfrm>
              <a:off x="6369066" y="979195"/>
              <a:ext cx="950693" cy="415498"/>
            </a:xfrm>
            <a:prstGeom prst="rect">
              <a:avLst/>
            </a:prstGeom>
            <a:noFill/>
          </p:spPr>
          <p:txBody>
            <a:bodyPr wrap="square" rtlCol="0">
              <a:spAutoFit/>
            </a:bodyPr>
            <a:lstStyle/>
            <a:p>
              <a:r>
                <a:rPr lang="zh-CN" altLang="en-US" sz="2100" dirty="0">
                  <a:solidFill>
                    <a:schemeClr val="bg1"/>
                  </a:solidFill>
                  <a:latin typeface="+mn-lt"/>
                  <a:ea typeface="+mn-ea"/>
                  <a:cs typeface="+mn-ea"/>
                  <a:sym typeface="+mn-lt"/>
                </a:rPr>
                <a:t>前 言</a:t>
              </a:r>
              <a:endParaRPr lang="zh-CN" altLang="en-US" sz="2100" dirty="0">
                <a:solidFill>
                  <a:schemeClr val="bg1"/>
                </a:solidFill>
                <a:latin typeface="+mn-lt"/>
                <a:ea typeface="+mn-ea"/>
                <a:cs typeface="+mn-ea"/>
                <a:sym typeface="+mn-lt"/>
              </a:endParaRPr>
            </a:p>
          </p:txBody>
        </p:sp>
        <p:sp>
          <p:nvSpPr>
            <p:cNvPr id="13" name="TextBox 12"/>
            <p:cNvSpPr txBox="1"/>
            <p:nvPr/>
          </p:nvSpPr>
          <p:spPr>
            <a:xfrm>
              <a:off x="6340997" y="1339043"/>
              <a:ext cx="965907" cy="230832"/>
            </a:xfrm>
            <a:prstGeom prst="rect">
              <a:avLst/>
            </a:prstGeom>
            <a:noFill/>
          </p:spPr>
          <p:txBody>
            <a:bodyPr wrap="square" rtlCol="0">
              <a:spAutoFit/>
            </a:bodyPr>
            <a:lstStyle/>
            <a:p>
              <a:r>
                <a:rPr lang="en-US" altLang="zh-CN" sz="900" dirty="0">
                  <a:solidFill>
                    <a:schemeClr val="bg1"/>
                  </a:solidFill>
                  <a:latin typeface="+mn-lt"/>
                  <a:ea typeface="+mn-ea"/>
                  <a:cs typeface="+mn-ea"/>
                  <a:sym typeface="+mn-lt"/>
                </a:rPr>
                <a:t>FOREWORD</a:t>
              </a:r>
              <a:endParaRPr lang="zh-CN" altLang="en-US" sz="900" dirty="0">
                <a:solidFill>
                  <a:schemeClr val="bg1"/>
                </a:solidFill>
                <a:latin typeface="+mn-lt"/>
                <a:ea typeface="+mn-ea"/>
                <a:cs typeface="+mn-ea"/>
                <a:sym typeface="+mn-lt"/>
              </a:endParaRPr>
            </a:p>
          </p:txBody>
        </p:sp>
      </p:grpSp>
      <p:grpSp>
        <p:nvGrpSpPr>
          <p:cNvPr id="14" name="组合 13"/>
          <p:cNvGrpSpPr/>
          <p:nvPr/>
        </p:nvGrpSpPr>
        <p:grpSpPr>
          <a:xfrm>
            <a:off x="3269598" y="1947850"/>
            <a:ext cx="349446" cy="349446"/>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17" name="组合 16"/>
          <p:cNvGrpSpPr/>
          <p:nvPr/>
        </p:nvGrpSpPr>
        <p:grpSpPr>
          <a:xfrm>
            <a:off x="4855872" y="1195248"/>
            <a:ext cx="156292" cy="156292"/>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0" name="组合 19"/>
          <p:cNvGrpSpPr/>
          <p:nvPr/>
        </p:nvGrpSpPr>
        <p:grpSpPr>
          <a:xfrm>
            <a:off x="5012164" y="1359796"/>
            <a:ext cx="208440" cy="20844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23" name="椭圆 22"/>
          <p:cNvSpPr/>
          <p:nvPr/>
        </p:nvSpPr>
        <p:spPr>
          <a:xfrm>
            <a:off x="7794388" y="4443265"/>
            <a:ext cx="500908" cy="50090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8423305" y="3522698"/>
            <a:ext cx="274777"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a:off x="7316009" y="4096544"/>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1" name="组合 30"/>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椭圆 33"/>
          <p:cNvSpPr/>
          <p:nvPr/>
        </p:nvSpPr>
        <p:spPr>
          <a:xfrm>
            <a:off x="6629511" y="4707644"/>
            <a:ext cx="274777"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8585278" y="4984207"/>
            <a:ext cx="137389" cy="137389"/>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rot="18754274">
            <a:off x="653213" y="268869"/>
            <a:ext cx="500908" cy="50090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rot="18754274">
            <a:off x="250427" y="1415567"/>
            <a:ext cx="274777"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9" name="组合 38"/>
          <p:cNvGrpSpPr/>
          <p:nvPr/>
        </p:nvGrpSpPr>
        <p:grpSpPr>
          <a:xfrm rot="18754274">
            <a:off x="1544981" y="230621"/>
            <a:ext cx="219777" cy="219777"/>
            <a:chOff x="304800" y="673100"/>
            <a:chExt cx="4000500" cy="4000500"/>
          </a:xfrm>
          <a:effectLst>
            <a:outerShdw blurRad="381000" dist="152400" dir="8100000" algn="tr" rotWithShape="0">
              <a:prstClr val="black">
                <a:alpha val="70000"/>
              </a:prstClr>
            </a:outerShdw>
          </a:effectLst>
        </p:grpSpPr>
        <p:sp>
          <p:nvSpPr>
            <p:cNvPr id="40"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椭圆 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p:cNvGrpSpPr/>
          <p:nvPr/>
        </p:nvGrpSpPr>
        <p:grpSpPr>
          <a:xfrm rot="18754274">
            <a:off x="1344581" y="828579"/>
            <a:ext cx="287919" cy="287919"/>
            <a:chOff x="304800" y="673100"/>
            <a:chExt cx="4000500" cy="4000500"/>
          </a:xfrm>
          <a:effectLst>
            <a:outerShdw blurRad="381000" dist="152400" dir="8100000" algn="tr" rotWithShape="0">
              <a:prstClr val="black">
                <a:alpha val="70000"/>
              </a:prstClr>
            </a:outerShdw>
          </a:effectLst>
        </p:grpSpPr>
        <p:sp>
          <p:nvSpPr>
            <p:cNvPr id="43"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rot="18754274">
            <a:off x="128447" y="653416"/>
            <a:ext cx="408377" cy="408377"/>
            <a:chOff x="304800" y="673100"/>
            <a:chExt cx="4000500" cy="4000500"/>
          </a:xfrm>
          <a:effectLst>
            <a:outerShdw blurRad="317500" dist="190500" dir="8100000" algn="tr" rotWithShape="0">
              <a:prstClr val="black">
                <a:alpha val="50000"/>
              </a:prstClr>
            </a:outerShdw>
          </a:effectLst>
        </p:grpSpPr>
        <p:sp>
          <p:nvSpPr>
            <p:cNvPr id="46"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椭圆 47"/>
          <p:cNvSpPr/>
          <p:nvPr/>
        </p:nvSpPr>
        <p:spPr>
          <a:xfrm rot="18754274">
            <a:off x="2044221" y="230621"/>
            <a:ext cx="274777"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rot="18754274">
            <a:off x="225842" y="91446"/>
            <a:ext cx="137389" cy="137389"/>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7565126" y="2225119"/>
            <a:ext cx="667072"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n-lt"/>
                <a:ea typeface="+mn-ea"/>
                <a:cs typeface="+mn-ea"/>
                <a:sym typeface="+mn-lt"/>
              </a:rPr>
              <a:t>82%</a:t>
            </a:r>
            <a:endParaRPr lang="zh-CN" altLang="en-US" spc="-114" dirty="0">
              <a:solidFill>
                <a:schemeClr val="bg1">
                  <a:lumMod val="50000"/>
                </a:schemeClr>
              </a:solidFill>
              <a:latin typeface="+mn-lt"/>
              <a:ea typeface="+mn-ea"/>
              <a:cs typeface="+mn-ea"/>
              <a:sym typeface="+mn-lt"/>
            </a:endParaRPr>
          </a:p>
        </p:txBody>
      </p:sp>
      <p:sp>
        <p:nvSpPr>
          <p:cNvPr id="41" name="TextBox 40"/>
          <p:cNvSpPr txBox="1"/>
          <p:nvPr/>
        </p:nvSpPr>
        <p:spPr>
          <a:xfrm>
            <a:off x="6874407" y="2340605"/>
            <a:ext cx="667072"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n-lt"/>
                <a:ea typeface="+mn-ea"/>
                <a:cs typeface="+mn-ea"/>
                <a:sym typeface="+mn-lt"/>
              </a:rPr>
              <a:t>73%</a:t>
            </a:r>
            <a:endParaRPr lang="zh-CN" altLang="en-US" spc="-114" dirty="0">
              <a:solidFill>
                <a:schemeClr val="bg1">
                  <a:lumMod val="50000"/>
                </a:schemeClr>
              </a:solidFill>
              <a:latin typeface="+mn-lt"/>
              <a:ea typeface="+mn-ea"/>
              <a:cs typeface="+mn-ea"/>
              <a:sym typeface="+mn-lt"/>
            </a:endParaRPr>
          </a:p>
        </p:txBody>
      </p:sp>
      <p:sp>
        <p:nvSpPr>
          <p:cNvPr id="42" name="TextBox 41"/>
          <p:cNvSpPr txBox="1"/>
          <p:nvPr/>
        </p:nvSpPr>
        <p:spPr>
          <a:xfrm>
            <a:off x="6247054" y="2657319"/>
            <a:ext cx="667072"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n-lt"/>
                <a:ea typeface="+mn-ea"/>
                <a:cs typeface="+mn-ea"/>
                <a:sym typeface="+mn-lt"/>
              </a:rPr>
              <a:t>56%</a:t>
            </a:r>
            <a:endParaRPr lang="zh-CN" altLang="en-US" spc="-114" dirty="0">
              <a:solidFill>
                <a:schemeClr val="bg1">
                  <a:lumMod val="50000"/>
                </a:schemeClr>
              </a:solidFill>
              <a:latin typeface="+mn-lt"/>
              <a:ea typeface="+mn-ea"/>
              <a:cs typeface="+mn-ea"/>
              <a:sym typeface="+mn-lt"/>
            </a:endParaRPr>
          </a:p>
        </p:txBody>
      </p:sp>
      <p:sp>
        <p:nvSpPr>
          <p:cNvPr id="43" name="TextBox 42"/>
          <p:cNvSpPr txBox="1"/>
          <p:nvPr/>
        </p:nvSpPr>
        <p:spPr>
          <a:xfrm>
            <a:off x="5689759" y="3023012"/>
            <a:ext cx="667072"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n-lt"/>
                <a:ea typeface="+mn-ea"/>
                <a:cs typeface="+mn-ea"/>
                <a:sym typeface="+mn-lt"/>
              </a:rPr>
              <a:t>32%</a:t>
            </a:r>
            <a:endParaRPr lang="zh-CN" altLang="en-US" spc="-114" dirty="0">
              <a:solidFill>
                <a:schemeClr val="bg1">
                  <a:lumMod val="50000"/>
                </a:schemeClr>
              </a:solidFill>
              <a:latin typeface="+mn-lt"/>
              <a:ea typeface="+mn-ea"/>
              <a:cs typeface="+mn-ea"/>
              <a:sym typeface="+mn-lt"/>
            </a:endParaRPr>
          </a:p>
        </p:txBody>
      </p:sp>
      <p:grpSp>
        <p:nvGrpSpPr>
          <p:cNvPr id="44" name="组合 43"/>
          <p:cNvGrpSpPr/>
          <p:nvPr/>
        </p:nvGrpSpPr>
        <p:grpSpPr>
          <a:xfrm rot="5400000" flipH="1">
            <a:off x="6047631" y="2356681"/>
            <a:ext cx="1674944" cy="2159770"/>
            <a:chOff x="8155995" y="3063800"/>
            <a:chExt cx="4110065" cy="2647126"/>
          </a:xfrm>
          <a:effectLst>
            <a:outerShdw blurRad="114300" dist="88900" algn="l" rotWithShape="0">
              <a:prstClr val="black">
                <a:alpha val="22000"/>
              </a:prstClr>
            </a:outerShdw>
          </a:effectLst>
        </p:grpSpPr>
        <p:sp>
          <p:nvSpPr>
            <p:cNvPr id="45" name="矩形 44"/>
            <p:cNvSpPr/>
            <p:nvPr/>
          </p:nvSpPr>
          <p:spPr>
            <a:xfrm>
              <a:off x="8156003" y="3063800"/>
              <a:ext cx="1680799" cy="3326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46" name="矩形 45"/>
            <p:cNvSpPr/>
            <p:nvPr/>
          </p:nvSpPr>
          <p:spPr>
            <a:xfrm>
              <a:off x="9889504" y="3063800"/>
              <a:ext cx="2376556" cy="3326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47" name="矩形 46"/>
            <p:cNvSpPr/>
            <p:nvPr/>
          </p:nvSpPr>
          <p:spPr>
            <a:xfrm>
              <a:off x="8156001" y="3899089"/>
              <a:ext cx="1555419" cy="3326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48" name="矩形 47"/>
            <p:cNvSpPr/>
            <p:nvPr/>
          </p:nvSpPr>
          <p:spPr>
            <a:xfrm>
              <a:off x="9763824" y="3899089"/>
              <a:ext cx="2199274" cy="3326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49" name="矩形 48"/>
            <p:cNvSpPr/>
            <p:nvPr/>
          </p:nvSpPr>
          <p:spPr>
            <a:xfrm>
              <a:off x="8155998" y="4671503"/>
              <a:ext cx="1174131" cy="3326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50" name="矩形 49"/>
            <p:cNvSpPr/>
            <p:nvPr/>
          </p:nvSpPr>
          <p:spPr>
            <a:xfrm>
              <a:off x="9381625" y="4671501"/>
              <a:ext cx="1660158" cy="3326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51" name="矩形 50"/>
            <p:cNvSpPr/>
            <p:nvPr/>
          </p:nvSpPr>
          <p:spPr>
            <a:xfrm>
              <a:off x="8155995" y="5378253"/>
              <a:ext cx="810249" cy="3326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sp>
          <p:nvSpPr>
            <p:cNvPr id="52" name="矩形 51"/>
            <p:cNvSpPr/>
            <p:nvPr/>
          </p:nvSpPr>
          <p:spPr>
            <a:xfrm>
              <a:off x="9018774" y="5378259"/>
              <a:ext cx="1145643" cy="3326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cs typeface="+mn-ea"/>
                <a:sym typeface="+mn-lt"/>
              </a:endParaRPr>
            </a:p>
          </p:txBody>
        </p:sp>
      </p:grpSp>
      <p:grpSp>
        <p:nvGrpSpPr>
          <p:cNvPr id="53" name="组合 52"/>
          <p:cNvGrpSpPr/>
          <p:nvPr/>
        </p:nvGrpSpPr>
        <p:grpSpPr>
          <a:xfrm>
            <a:off x="934069" y="2158383"/>
            <a:ext cx="1302758" cy="1137185"/>
            <a:chOff x="1397291" y="3132277"/>
            <a:chExt cx="1948823" cy="1702026"/>
          </a:xfrm>
        </p:grpSpPr>
        <p:grpSp>
          <p:nvGrpSpPr>
            <p:cNvPr id="54" name="组合 53"/>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5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55"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6" name="TextBox 55"/>
            <p:cNvSpPr txBox="1"/>
            <p:nvPr/>
          </p:nvSpPr>
          <p:spPr>
            <a:xfrm>
              <a:off x="1907194" y="3791887"/>
              <a:ext cx="1185538" cy="437617"/>
            </a:xfrm>
            <a:prstGeom prst="rect">
              <a:avLst/>
            </a:prstGeom>
            <a:noFill/>
          </p:spPr>
          <p:txBody>
            <a:bodyPr wrap="square" rtlCol="0">
              <a:spAutoFit/>
            </a:bodyPr>
            <a:lstStyle/>
            <a:p>
              <a:r>
                <a:rPr lang="zh-CN" altLang="en-US" sz="1300" dirty="0">
                  <a:solidFill>
                    <a:schemeClr val="bg1"/>
                  </a:solidFill>
                  <a:latin typeface="+mn-lt"/>
                  <a:ea typeface="+mn-ea"/>
                  <a:cs typeface="+mn-ea"/>
                  <a:sym typeface="+mn-lt"/>
                </a:rPr>
                <a:t>第一月</a:t>
              </a:r>
              <a:endParaRPr lang="zh-CN" altLang="en-US" sz="1300" dirty="0">
                <a:solidFill>
                  <a:schemeClr val="bg1"/>
                </a:solidFill>
                <a:latin typeface="+mn-lt"/>
                <a:ea typeface="+mn-ea"/>
                <a:cs typeface="+mn-ea"/>
                <a:sym typeface="+mn-lt"/>
              </a:endParaRPr>
            </a:p>
          </p:txBody>
        </p:sp>
      </p:grpSp>
      <p:grpSp>
        <p:nvGrpSpPr>
          <p:cNvPr id="59" name="组合 58"/>
          <p:cNvGrpSpPr/>
          <p:nvPr/>
        </p:nvGrpSpPr>
        <p:grpSpPr>
          <a:xfrm>
            <a:off x="1934062" y="2726975"/>
            <a:ext cx="1302758" cy="1137185"/>
            <a:chOff x="2893203" y="3983290"/>
            <a:chExt cx="1948823" cy="1702026"/>
          </a:xfrm>
        </p:grpSpPr>
        <p:grpSp>
          <p:nvGrpSpPr>
            <p:cNvPr id="60" name="组合 59"/>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6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61"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B0F0"/>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2" name="TextBox 61"/>
            <p:cNvSpPr txBox="1"/>
            <p:nvPr/>
          </p:nvSpPr>
          <p:spPr>
            <a:xfrm>
              <a:off x="3317006" y="4568805"/>
              <a:ext cx="1185538" cy="437617"/>
            </a:xfrm>
            <a:prstGeom prst="rect">
              <a:avLst/>
            </a:prstGeom>
            <a:noFill/>
          </p:spPr>
          <p:txBody>
            <a:bodyPr wrap="square" rtlCol="0">
              <a:spAutoFit/>
            </a:bodyPr>
            <a:lstStyle/>
            <a:p>
              <a:r>
                <a:rPr lang="zh-CN" altLang="en-US" sz="1300" dirty="0">
                  <a:solidFill>
                    <a:schemeClr val="bg1"/>
                  </a:solidFill>
                  <a:latin typeface="+mn-lt"/>
                  <a:ea typeface="+mn-ea"/>
                  <a:cs typeface="+mn-ea"/>
                  <a:sym typeface="+mn-lt"/>
                </a:rPr>
                <a:t>第二月</a:t>
              </a:r>
              <a:endParaRPr lang="zh-CN" altLang="en-US" sz="1300" dirty="0">
                <a:solidFill>
                  <a:schemeClr val="bg1"/>
                </a:solidFill>
                <a:latin typeface="+mn-lt"/>
                <a:ea typeface="+mn-ea"/>
                <a:cs typeface="+mn-ea"/>
                <a:sym typeface="+mn-lt"/>
              </a:endParaRPr>
            </a:p>
          </p:txBody>
        </p:sp>
      </p:grpSp>
      <p:grpSp>
        <p:nvGrpSpPr>
          <p:cNvPr id="65" name="组合 64"/>
          <p:cNvGrpSpPr/>
          <p:nvPr/>
        </p:nvGrpSpPr>
        <p:grpSpPr>
          <a:xfrm>
            <a:off x="2929283" y="2148977"/>
            <a:ext cx="1302758" cy="1137185"/>
            <a:chOff x="4381974" y="3118200"/>
            <a:chExt cx="1948823" cy="1702026"/>
          </a:xfrm>
        </p:grpSpPr>
        <p:grpSp>
          <p:nvGrpSpPr>
            <p:cNvPr id="66" name="组合 65"/>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6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67"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8" name="TextBox 67"/>
            <p:cNvSpPr txBox="1"/>
            <p:nvPr/>
          </p:nvSpPr>
          <p:spPr>
            <a:xfrm>
              <a:off x="4891878" y="3730069"/>
              <a:ext cx="1185538" cy="437617"/>
            </a:xfrm>
            <a:prstGeom prst="rect">
              <a:avLst/>
            </a:prstGeom>
            <a:noFill/>
          </p:spPr>
          <p:txBody>
            <a:bodyPr wrap="square" rtlCol="0">
              <a:spAutoFit/>
            </a:bodyPr>
            <a:lstStyle/>
            <a:p>
              <a:r>
                <a:rPr lang="zh-CN" altLang="en-US" sz="1300" dirty="0">
                  <a:solidFill>
                    <a:schemeClr val="bg1"/>
                  </a:solidFill>
                  <a:latin typeface="+mn-lt"/>
                  <a:ea typeface="+mn-ea"/>
                  <a:cs typeface="+mn-ea"/>
                  <a:sym typeface="+mn-lt"/>
                </a:rPr>
                <a:t>第三月</a:t>
              </a:r>
              <a:endParaRPr lang="zh-CN" altLang="en-US" sz="1300" dirty="0">
                <a:solidFill>
                  <a:schemeClr val="bg1"/>
                </a:solidFill>
                <a:latin typeface="+mn-lt"/>
                <a:ea typeface="+mn-ea"/>
                <a:cs typeface="+mn-ea"/>
                <a:sym typeface="+mn-lt"/>
              </a:endParaRPr>
            </a:p>
          </p:txBody>
        </p:sp>
      </p:grpSp>
      <p:grpSp>
        <p:nvGrpSpPr>
          <p:cNvPr id="71" name="组合 70"/>
          <p:cNvGrpSpPr/>
          <p:nvPr/>
        </p:nvGrpSpPr>
        <p:grpSpPr>
          <a:xfrm>
            <a:off x="2925619" y="3306773"/>
            <a:ext cx="1302758" cy="1137185"/>
            <a:chOff x="4376494" y="4851074"/>
            <a:chExt cx="1948823" cy="1702026"/>
          </a:xfrm>
        </p:grpSpPr>
        <p:grpSp>
          <p:nvGrpSpPr>
            <p:cNvPr id="72" name="组合 71"/>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7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73"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B0F0"/>
            </a:solidFill>
            <a:ln w="7938" cap="flat">
              <a:noFill/>
              <a:prstDash val="solid"/>
              <a:miter lim="800000"/>
            </a:ln>
            <a:effec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4" name="TextBox 73"/>
            <p:cNvSpPr txBox="1"/>
            <p:nvPr/>
          </p:nvSpPr>
          <p:spPr>
            <a:xfrm>
              <a:off x="4886398" y="5462945"/>
              <a:ext cx="1185538" cy="437617"/>
            </a:xfrm>
            <a:prstGeom prst="rect">
              <a:avLst/>
            </a:prstGeom>
            <a:noFill/>
          </p:spPr>
          <p:txBody>
            <a:bodyPr wrap="square" rtlCol="0">
              <a:spAutoFit/>
            </a:bodyPr>
            <a:lstStyle/>
            <a:p>
              <a:r>
                <a:rPr lang="zh-CN" altLang="en-US" sz="1300" dirty="0">
                  <a:solidFill>
                    <a:schemeClr val="bg1"/>
                  </a:solidFill>
                  <a:latin typeface="+mn-lt"/>
                  <a:ea typeface="+mn-ea"/>
                  <a:cs typeface="+mn-ea"/>
                  <a:sym typeface="+mn-lt"/>
                </a:rPr>
                <a:t>第四月</a:t>
              </a:r>
              <a:endParaRPr lang="zh-CN" altLang="en-US" sz="1300" dirty="0">
                <a:solidFill>
                  <a:schemeClr val="bg1"/>
                </a:solidFill>
                <a:latin typeface="+mn-lt"/>
                <a:ea typeface="+mn-ea"/>
                <a:cs typeface="+mn-ea"/>
                <a:sym typeface="+mn-lt"/>
              </a:endParaRPr>
            </a:p>
          </p:txBody>
        </p:sp>
      </p:grpSp>
      <p:grpSp>
        <p:nvGrpSpPr>
          <p:cNvPr id="77" name="组合 76"/>
          <p:cNvGrpSpPr/>
          <p:nvPr/>
        </p:nvGrpSpPr>
        <p:grpSpPr>
          <a:xfrm>
            <a:off x="4706903" y="2164078"/>
            <a:ext cx="3656760" cy="2105541"/>
            <a:chOff x="7041153" y="3140803"/>
            <a:chExt cx="5470223" cy="3151364"/>
          </a:xfrm>
        </p:grpSpPr>
        <p:cxnSp>
          <p:nvCxnSpPr>
            <p:cNvPr id="78" name="直接箭头连接符 77"/>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041153" y="339859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n-lt"/>
                  <a:ea typeface="+mn-ea"/>
                  <a:cs typeface="+mn-ea"/>
                  <a:sym typeface="+mn-lt"/>
                </a:rPr>
                <a:t>第四月</a:t>
              </a:r>
              <a:endParaRPr lang="zh-CN" altLang="en-US" sz="1200" dirty="0">
                <a:solidFill>
                  <a:schemeClr val="bg1">
                    <a:lumMod val="50000"/>
                  </a:schemeClr>
                </a:solidFill>
                <a:latin typeface="+mn-lt"/>
                <a:ea typeface="+mn-ea"/>
                <a:cs typeface="+mn-ea"/>
                <a:sym typeface="+mn-lt"/>
              </a:endParaRPr>
            </a:p>
          </p:txBody>
        </p:sp>
        <p:sp>
          <p:nvSpPr>
            <p:cNvPr id="81" name="TextBox 80"/>
            <p:cNvSpPr txBox="1"/>
            <p:nvPr/>
          </p:nvSpPr>
          <p:spPr>
            <a:xfrm>
              <a:off x="7041153" y="423225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n-lt"/>
                  <a:ea typeface="+mn-ea"/>
                  <a:cs typeface="+mn-ea"/>
                  <a:sym typeface="+mn-lt"/>
                </a:rPr>
                <a:t>第三月</a:t>
              </a:r>
              <a:endParaRPr lang="zh-CN" altLang="en-US" sz="1200" dirty="0">
                <a:solidFill>
                  <a:schemeClr val="bg1">
                    <a:lumMod val="50000"/>
                  </a:schemeClr>
                </a:solidFill>
                <a:latin typeface="+mn-lt"/>
                <a:ea typeface="+mn-ea"/>
                <a:cs typeface="+mn-ea"/>
                <a:sym typeface="+mn-lt"/>
              </a:endParaRPr>
            </a:p>
          </p:txBody>
        </p:sp>
        <p:sp>
          <p:nvSpPr>
            <p:cNvPr id="82" name="TextBox 81"/>
            <p:cNvSpPr txBox="1"/>
            <p:nvPr/>
          </p:nvSpPr>
          <p:spPr>
            <a:xfrm>
              <a:off x="7041153" y="5004668"/>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n-lt"/>
                  <a:ea typeface="+mn-ea"/>
                  <a:cs typeface="+mn-ea"/>
                  <a:sym typeface="+mn-lt"/>
                </a:rPr>
                <a:t>第二月</a:t>
              </a:r>
              <a:endParaRPr lang="zh-CN" altLang="en-US" sz="1200" dirty="0">
                <a:solidFill>
                  <a:schemeClr val="bg1">
                    <a:lumMod val="50000"/>
                  </a:schemeClr>
                </a:solidFill>
                <a:latin typeface="+mn-lt"/>
                <a:ea typeface="+mn-ea"/>
                <a:cs typeface="+mn-ea"/>
                <a:sym typeface="+mn-lt"/>
              </a:endParaRPr>
            </a:p>
          </p:txBody>
        </p:sp>
        <p:sp>
          <p:nvSpPr>
            <p:cNvPr id="83" name="TextBox 82"/>
            <p:cNvSpPr txBox="1"/>
            <p:nvPr/>
          </p:nvSpPr>
          <p:spPr>
            <a:xfrm>
              <a:off x="7041153" y="5677402"/>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n-lt"/>
                  <a:ea typeface="+mn-ea"/>
                  <a:cs typeface="+mn-ea"/>
                  <a:sym typeface="+mn-lt"/>
                </a:rPr>
                <a:t>第一月</a:t>
              </a:r>
              <a:endParaRPr lang="zh-CN" altLang="en-US" sz="1200" dirty="0">
                <a:solidFill>
                  <a:schemeClr val="bg1">
                    <a:lumMod val="50000"/>
                  </a:schemeClr>
                </a:solidFill>
                <a:latin typeface="+mn-lt"/>
                <a:ea typeface="+mn-ea"/>
                <a:cs typeface="+mn-ea"/>
                <a:sym typeface="+mn-lt"/>
              </a:endParaRPr>
            </a:p>
          </p:txBody>
        </p:sp>
      </p:grpSp>
      <p:grpSp>
        <p:nvGrpSpPr>
          <p:cNvPr id="84" name="组合 83"/>
          <p:cNvGrpSpPr/>
          <p:nvPr/>
        </p:nvGrpSpPr>
        <p:grpSpPr>
          <a:xfrm>
            <a:off x="1357015" y="1277991"/>
            <a:ext cx="2184598" cy="805283"/>
            <a:chOff x="6084168" y="1274556"/>
            <a:chExt cx="2317853" cy="830459"/>
          </a:xfrm>
        </p:grpSpPr>
        <p:sp>
          <p:nvSpPr>
            <p:cNvPr id="85" name="TextBox 84"/>
            <p:cNvSpPr txBox="1"/>
            <p:nvPr/>
          </p:nvSpPr>
          <p:spPr>
            <a:xfrm>
              <a:off x="6084168" y="1514664"/>
              <a:ext cx="2317853" cy="590351"/>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n-lt"/>
                  <a:ea typeface="+mn-ea"/>
                  <a:cs typeface="+mn-ea"/>
                  <a:sym typeface="+mn-lt"/>
                </a:rPr>
                <a:t>您的内容打在这里，或者通过您的内容打在这里，或者您的内容打在这里，或者您的内容打在这里，</a:t>
              </a:r>
              <a:endParaRPr lang="zh-CN" altLang="en-US" sz="800" dirty="0">
                <a:solidFill>
                  <a:schemeClr val="tx1">
                    <a:lumMod val="75000"/>
                    <a:lumOff val="25000"/>
                  </a:schemeClr>
                </a:solidFill>
                <a:latin typeface="+mn-lt"/>
                <a:ea typeface="+mn-ea"/>
                <a:cs typeface="+mn-ea"/>
                <a:sym typeface="+mn-lt"/>
              </a:endParaRPr>
            </a:p>
          </p:txBody>
        </p:sp>
        <p:sp>
          <p:nvSpPr>
            <p:cNvPr id="86" name="TextBox 85"/>
            <p:cNvSpPr txBox="1"/>
            <p:nvPr/>
          </p:nvSpPr>
          <p:spPr>
            <a:xfrm>
              <a:off x="6109640" y="1274556"/>
              <a:ext cx="1008112" cy="293594"/>
            </a:xfrm>
            <a:prstGeom prst="rect">
              <a:avLst/>
            </a:prstGeom>
            <a:noFill/>
          </p:spPr>
          <p:txBody>
            <a:bodyPr wrap="square" lIns="91431" tIns="0" rIns="91431" bIns="0" rtlCol="0" anchor="t">
              <a:spAutoFit/>
            </a:bodyPr>
            <a:lstStyle/>
            <a:p>
              <a:pPr>
                <a:lnSpc>
                  <a:spcPct val="150000"/>
                </a:lnSpc>
              </a:pPr>
              <a:r>
                <a:rPr lang="zh-CN" altLang="en-US" sz="1400" dirty="0">
                  <a:solidFill>
                    <a:schemeClr val="tx1">
                      <a:lumMod val="75000"/>
                      <a:lumOff val="25000"/>
                    </a:schemeClr>
                  </a:solidFill>
                  <a:latin typeface="+mn-lt"/>
                  <a:ea typeface="+mn-ea"/>
                  <a:cs typeface="+mn-ea"/>
                  <a:sym typeface="+mn-lt"/>
                </a:rPr>
                <a:t>添加标题</a:t>
              </a:r>
              <a:endParaRPr lang="zh-CN" altLang="en-US" sz="1400" dirty="0">
                <a:solidFill>
                  <a:schemeClr val="tx1">
                    <a:lumMod val="75000"/>
                    <a:lumOff val="25000"/>
                  </a:schemeClr>
                </a:solidFill>
                <a:latin typeface="+mn-lt"/>
                <a:ea typeface="+mn-ea"/>
                <a:cs typeface="+mn-ea"/>
                <a:sym typeface="+mn-lt"/>
              </a:endParaRPr>
            </a:p>
          </p:txBody>
        </p:sp>
      </p:grpSp>
      <p:grpSp>
        <p:nvGrpSpPr>
          <p:cNvPr id="91" name="组合 90"/>
          <p:cNvGrpSpPr/>
          <p:nvPr/>
        </p:nvGrpSpPr>
        <p:grpSpPr>
          <a:xfrm>
            <a:off x="-107260" y="196219"/>
            <a:ext cx="1765509" cy="551353"/>
            <a:chOff x="520640" y="251298"/>
            <a:chExt cx="1766054" cy="551522"/>
          </a:xfrm>
        </p:grpSpPr>
        <p:sp>
          <p:nvSpPr>
            <p:cNvPr id="92" name="矩形 3"/>
            <p:cNvSpPr>
              <a:spLocks noChangeArrowheads="1"/>
            </p:cNvSpPr>
            <p:nvPr/>
          </p:nvSpPr>
          <p:spPr bwMode="auto">
            <a:xfrm>
              <a:off x="872612"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季度完成</a:t>
              </a:r>
              <a:endParaRPr lang="zh-CN" altLang="en-US" kern="0" dirty="0">
                <a:solidFill>
                  <a:schemeClr val="tx1">
                    <a:lumMod val="65000"/>
                    <a:lumOff val="35000"/>
                  </a:schemeClr>
                </a:solidFill>
                <a:latin typeface="+mn-lt"/>
                <a:ea typeface="+mn-ea"/>
                <a:cs typeface="+mn-ea"/>
                <a:sym typeface="+mn-lt"/>
              </a:endParaRPr>
            </a:p>
          </p:txBody>
        </p:sp>
        <p:grpSp>
          <p:nvGrpSpPr>
            <p:cNvPr id="93" name="组合 92"/>
            <p:cNvGrpSpPr/>
            <p:nvPr/>
          </p:nvGrpSpPr>
          <p:grpSpPr>
            <a:xfrm>
              <a:off x="520640" y="515443"/>
              <a:ext cx="1766054" cy="287377"/>
              <a:chOff x="562081" y="425886"/>
              <a:chExt cx="1766054" cy="287377"/>
            </a:xfrm>
          </p:grpSpPr>
          <p:sp>
            <p:nvSpPr>
              <p:cNvPr id="9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Quarter completed</a:t>
                </a:r>
                <a:endParaRPr lang="zh-CN" altLang="en-US" sz="800" kern="0" dirty="0">
                  <a:solidFill>
                    <a:srgbClr val="FFFFFF">
                      <a:lumMod val="50000"/>
                    </a:srgbClr>
                  </a:solidFill>
                  <a:latin typeface="+mn-lt"/>
                  <a:ea typeface="+mn-ea"/>
                  <a:cs typeface="+mn-ea"/>
                  <a:sym typeface="+mn-lt"/>
                </a:endParaRPr>
              </a:p>
            </p:txBody>
          </p:sp>
          <p:grpSp>
            <p:nvGrpSpPr>
              <p:cNvPr id="95" name="组合 94"/>
              <p:cNvGrpSpPr/>
              <p:nvPr/>
            </p:nvGrpSpPr>
            <p:grpSpPr>
              <a:xfrm>
                <a:off x="931046" y="667544"/>
                <a:ext cx="1028125" cy="45719"/>
                <a:chOff x="688893" y="2574256"/>
                <a:chExt cx="7739508" cy="81111"/>
              </a:xfrm>
            </p:grpSpPr>
            <p:sp>
              <p:nvSpPr>
                <p:cNvPr id="9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0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7624" y="1941813"/>
            <a:ext cx="6963047" cy="2048256"/>
            <a:chOff x="1187624" y="1941813"/>
            <a:chExt cx="6963047" cy="2048256"/>
          </a:xfrm>
        </p:grpSpPr>
        <p:sp>
          <p:nvSpPr>
            <p:cNvPr id="66" name="Freeform 23"/>
            <p:cNvSpPr/>
            <p:nvPr/>
          </p:nvSpPr>
          <p:spPr bwMode="auto">
            <a:xfrm>
              <a:off x="1330882" y="2077028"/>
              <a:ext cx="6680621" cy="1812881"/>
            </a:xfrm>
            <a:custGeom>
              <a:avLst/>
              <a:gdLst>
                <a:gd name="T0" fmla="*/ 0 w 2668"/>
                <a:gd name="T1" fmla="*/ 176 h 724"/>
                <a:gd name="T2" fmla="*/ 264 w 2668"/>
                <a:gd name="T3" fmla="*/ 518 h 724"/>
                <a:gd name="T4" fmla="*/ 528 w 2668"/>
                <a:gd name="T5" fmla="*/ 354 h 724"/>
                <a:gd name="T6" fmla="*/ 792 w 2668"/>
                <a:gd name="T7" fmla="*/ 170 h 724"/>
                <a:gd name="T8" fmla="*/ 1054 w 2668"/>
                <a:gd name="T9" fmla="*/ 724 h 724"/>
                <a:gd name="T10" fmla="*/ 1318 w 2668"/>
                <a:gd name="T11" fmla="*/ 350 h 724"/>
                <a:gd name="T12" fmla="*/ 1582 w 2668"/>
                <a:gd name="T13" fmla="*/ 718 h 724"/>
                <a:gd name="T14" fmla="*/ 1846 w 2668"/>
                <a:gd name="T15" fmla="*/ 532 h 724"/>
                <a:gd name="T16" fmla="*/ 2108 w 2668"/>
                <a:gd name="T17" fmla="*/ 710 h 724"/>
                <a:gd name="T18" fmla="*/ 2372 w 2668"/>
                <a:gd name="T19" fmla="*/ 532 h 724"/>
                <a:gd name="T20" fmla="*/ 2668 w 2668"/>
                <a:gd name="T2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8" h="724">
                  <a:moveTo>
                    <a:pt x="0" y="176"/>
                  </a:moveTo>
                  <a:lnTo>
                    <a:pt x="264" y="518"/>
                  </a:lnTo>
                  <a:lnTo>
                    <a:pt x="528" y="354"/>
                  </a:lnTo>
                  <a:lnTo>
                    <a:pt x="792" y="170"/>
                  </a:lnTo>
                  <a:lnTo>
                    <a:pt x="1054" y="724"/>
                  </a:lnTo>
                  <a:lnTo>
                    <a:pt x="1318" y="350"/>
                  </a:lnTo>
                  <a:lnTo>
                    <a:pt x="1582" y="718"/>
                  </a:lnTo>
                  <a:lnTo>
                    <a:pt x="1846" y="532"/>
                  </a:lnTo>
                  <a:lnTo>
                    <a:pt x="2108" y="710"/>
                  </a:lnTo>
                  <a:lnTo>
                    <a:pt x="2372" y="532"/>
                  </a:lnTo>
                  <a:lnTo>
                    <a:pt x="2668" y="0"/>
                  </a:lnTo>
                </a:path>
              </a:pathLst>
            </a:custGeom>
            <a:noFill/>
            <a:ln w="1270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nvGrpSpPr>
            <p:cNvPr id="67" name="组合 66"/>
            <p:cNvGrpSpPr/>
            <p:nvPr/>
          </p:nvGrpSpPr>
          <p:grpSpPr>
            <a:xfrm>
              <a:off x="1187624" y="1941813"/>
              <a:ext cx="6963047" cy="2048256"/>
              <a:chOff x="923169" y="1941813"/>
              <a:chExt cx="6963047" cy="2048256"/>
            </a:xfrm>
          </p:grpSpPr>
          <p:sp>
            <p:nvSpPr>
              <p:cNvPr id="68" name="大圆"/>
              <p:cNvSpPr/>
              <p:nvPr/>
            </p:nvSpPr>
            <p:spPr>
              <a:xfrm>
                <a:off x="923169" y="2379618"/>
                <a:ext cx="273328" cy="273326"/>
              </a:xfrm>
              <a:prstGeom prst="ellipse">
                <a:avLst/>
              </a:prstGeom>
              <a:solidFill>
                <a:srgbClr val="0070C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大圆"/>
              <p:cNvSpPr/>
              <p:nvPr/>
            </p:nvSpPr>
            <p:spPr>
              <a:xfrm>
                <a:off x="1592263" y="3245505"/>
                <a:ext cx="273328" cy="273326"/>
              </a:xfrm>
              <a:prstGeom prst="ellipse">
                <a:avLst/>
              </a:prstGeom>
              <a:solidFill>
                <a:srgbClr val="00B0F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大圆"/>
              <p:cNvSpPr/>
              <p:nvPr/>
            </p:nvSpPr>
            <p:spPr>
              <a:xfrm>
                <a:off x="2245408" y="2825326"/>
                <a:ext cx="273328" cy="273326"/>
              </a:xfrm>
              <a:prstGeom prst="ellipse">
                <a:avLst/>
              </a:prstGeom>
              <a:solidFill>
                <a:srgbClr val="0070C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大圆"/>
              <p:cNvSpPr/>
              <p:nvPr/>
            </p:nvSpPr>
            <p:spPr>
              <a:xfrm>
                <a:off x="2914365" y="2387522"/>
                <a:ext cx="273328" cy="273326"/>
              </a:xfrm>
              <a:prstGeom prst="ellipse">
                <a:avLst/>
              </a:prstGeom>
              <a:solidFill>
                <a:srgbClr val="00B0F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大圆"/>
              <p:cNvSpPr/>
              <p:nvPr/>
            </p:nvSpPr>
            <p:spPr>
              <a:xfrm>
                <a:off x="3566184" y="3716743"/>
                <a:ext cx="273328" cy="273326"/>
              </a:xfrm>
              <a:prstGeom prst="ellipse">
                <a:avLst/>
              </a:prstGeom>
              <a:solidFill>
                <a:srgbClr val="0070C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大圆"/>
              <p:cNvSpPr/>
              <p:nvPr/>
            </p:nvSpPr>
            <p:spPr>
              <a:xfrm>
                <a:off x="4236467" y="2818846"/>
                <a:ext cx="273328" cy="273326"/>
              </a:xfrm>
              <a:prstGeom prst="ellipse">
                <a:avLst/>
              </a:prstGeom>
              <a:solidFill>
                <a:srgbClr val="00B0F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大圆"/>
              <p:cNvSpPr/>
              <p:nvPr/>
            </p:nvSpPr>
            <p:spPr>
              <a:xfrm>
                <a:off x="4884604" y="3712743"/>
                <a:ext cx="273328" cy="273326"/>
              </a:xfrm>
              <a:prstGeom prst="ellipse">
                <a:avLst/>
              </a:prstGeom>
              <a:solidFill>
                <a:srgbClr val="0070C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大圆"/>
              <p:cNvSpPr/>
              <p:nvPr/>
            </p:nvSpPr>
            <p:spPr>
              <a:xfrm>
                <a:off x="5549607" y="3278938"/>
                <a:ext cx="273328" cy="273326"/>
              </a:xfrm>
              <a:prstGeom prst="ellipse">
                <a:avLst/>
              </a:prstGeom>
              <a:solidFill>
                <a:srgbClr val="00B0F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大圆"/>
              <p:cNvSpPr/>
              <p:nvPr/>
            </p:nvSpPr>
            <p:spPr>
              <a:xfrm>
                <a:off x="6194042" y="3712743"/>
                <a:ext cx="273328" cy="273326"/>
              </a:xfrm>
              <a:prstGeom prst="ellipse">
                <a:avLst/>
              </a:prstGeom>
              <a:solidFill>
                <a:srgbClr val="0070C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大圆"/>
              <p:cNvSpPr/>
              <p:nvPr/>
            </p:nvSpPr>
            <p:spPr>
              <a:xfrm>
                <a:off x="6875662" y="3265045"/>
                <a:ext cx="273328" cy="273326"/>
              </a:xfrm>
              <a:prstGeom prst="ellipse">
                <a:avLst/>
              </a:prstGeom>
              <a:solidFill>
                <a:srgbClr val="00B0F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大圆"/>
              <p:cNvSpPr/>
              <p:nvPr/>
            </p:nvSpPr>
            <p:spPr>
              <a:xfrm>
                <a:off x="7612888" y="1941813"/>
                <a:ext cx="273328" cy="273326"/>
              </a:xfrm>
              <a:prstGeom prst="ellipse">
                <a:avLst/>
              </a:prstGeom>
              <a:solidFill>
                <a:srgbClr val="00B0F0"/>
              </a:solidFill>
              <a:ln w="25400">
                <a:solidFill>
                  <a:schemeClr val="bg1"/>
                </a:solidFill>
              </a:ln>
              <a:effectLst>
                <a:outerShdw blurRad="419100" dist="152400" dir="2520000" sx="90000" sy="90000" algn="tl" rotWithShape="0">
                  <a:schemeClr val="tx1">
                    <a:lumMod val="50000"/>
                    <a:lumOff val="5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0" name="Text Placeholder 2"/>
          <p:cNvSpPr txBox="1"/>
          <p:nvPr/>
        </p:nvSpPr>
        <p:spPr bwMode="auto">
          <a:xfrm>
            <a:off x="899592"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01</a:t>
            </a:r>
            <a:endParaRPr lang="en-GB" sz="1200" dirty="0">
              <a:solidFill>
                <a:srgbClr val="292929"/>
              </a:solidFill>
              <a:latin typeface="+mn-lt"/>
              <a:ea typeface="+mn-ea"/>
              <a:cs typeface="+mn-ea"/>
              <a:sym typeface="+mn-lt"/>
            </a:endParaRPr>
          </a:p>
        </p:txBody>
      </p:sp>
      <p:grpSp>
        <p:nvGrpSpPr>
          <p:cNvPr id="82" name="组合 81"/>
          <p:cNvGrpSpPr/>
          <p:nvPr/>
        </p:nvGrpSpPr>
        <p:grpSpPr>
          <a:xfrm>
            <a:off x="1018244" y="1851670"/>
            <a:ext cx="7261544" cy="2669242"/>
            <a:chOff x="946236" y="1851670"/>
            <a:chExt cx="7261544" cy="2669242"/>
          </a:xfrm>
        </p:grpSpPr>
        <p:sp>
          <p:nvSpPr>
            <p:cNvPr id="99" name="Line 16"/>
            <p:cNvSpPr>
              <a:spLocks noChangeShapeType="1"/>
            </p:cNvSpPr>
            <p:nvPr/>
          </p:nvSpPr>
          <p:spPr bwMode="auto">
            <a:xfrm>
              <a:off x="946236" y="1851670"/>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0" name="Line 17"/>
            <p:cNvSpPr>
              <a:spLocks noChangeShapeType="1"/>
            </p:cNvSpPr>
            <p:nvPr/>
          </p:nvSpPr>
          <p:spPr bwMode="auto">
            <a:xfrm>
              <a:off x="946236" y="2297378"/>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1" name="Line 18"/>
            <p:cNvSpPr>
              <a:spLocks noChangeShapeType="1"/>
            </p:cNvSpPr>
            <p:nvPr/>
          </p:nvSpPr>
          <p:spPr bwMode="auto">
            <a:xfrm>
              <a:off x="946236" y="2743087"/>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2" name="Line 19"/>
            <p:cNvSpPr>
              <a:spLocks noChangeShapeType="1"/>
            </p:cNvSpPr>
            <p:nvPr/>
          </p:nvSpPr>
          <p:spPr bwMode="auto">
            <a:xfrm>
              <a:off x="946236" y="3188795"/>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3" name="Line 20"/>
            <p:cNvSpPr>
              <a:spLocks noChangeShapeType="1"/>
            </p:cNvSpPr>
            <p:nvPr/>
          </p:nvSpPr>
          <p:spPr bwMode="auto">
            <a:xfrm>
              <a:off x="946236" y="3634503"/>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4" name="Line 21"/>
            <p:cNvSpPr>
              <a:spLocks noChangeShapeType="1"/>
            </p:cNvSpPr>
            <p:nvPr/>
          </p:nvSpPr>
          <p:spPr bwMode="auto">
            <a:xfrm>
              <a:off x="946236" y="4075204"/>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5" name="Line 22"/>
            <p:cNvSpPr>
              <a:spLocks noChangeShapeType="1"/>
            </p:cNvSpPr>
            <p:nvPr/>
          </p:nvSpPr>
          <p:spPr bwMode="auto">
            <a:xfrm>
              <a:off x="946236" y="4520912"/>
              <a:ext cx="7261544" cy="0"/>
            </a:xfrm>
            <a:prstGeom prst="line">
              <a:avLst/>
            </a:prstGeom>
            <a:noFill/>
            <a:ln w="4">
              <a:solidFill>
                <a:srgbClr val="4D4D4D"/>
              </a:solidFill>
              <a:prstDash val="solid"/>
              <a:round/>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83" name="Text Placeholder 2"/>
          <p:cNvSpPr txBox="1"/>
          <p:nvPr/>
        </p:nvSpPr>
        <p:spPr bwMode="auto">
          <a:xfrm>
            <a:off x="395536" y="1960611"/>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202X</a:t>
            </a:r>
            <a:endParaRPr lang="en-GB" sz="1200" dirty="0">
              <a:solidFill>
                <a:srgbClr val="292929"/>
              </a:solidFill>
              <a:latin typeface="+mn-lt"/>
              <a:ea typeface="+mn-ea"/>
              <a:cs typeface="+mn-ea"/>
              <a:sym typeface="+mn-lt"/>
            </a:endParaRPr>
          </a:p>
        </p:txBody>
      </p:sp>
      <p:sp>
        <p:nvSpPr>
          <p:cNvPr id="84" name="Text Placeholder 2"/>
          <p:cNvSpPr txBox="1"/>
          <p:nvPr/>
        </p:nvSpPr>
        <p:spPr bwMode="auto">
          <a:xfrm>
            <a:off x="395536" y="2407061"/>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202X</a:t>
            </a:r>
            <a:endParaRPr lang="en-GB" sz="1200" dirty="0">
              <a:solidFill>
                <a:srgbClr val="292929"/>
              </a:solidFill>
              <a:latin typeface="+mn-lt"/>
              <a:ea typeface="+mn-ea"/>
              <a:cs typeface="+mn-ea"/>
              <a:sym typeface="+mn-lt"/>
            </a:endParaRPr>
          </a:p>
        </p:txBody>
      </p:sp>
      <p:sp>
        <p:nvSpPr>
          <p:cNvPr id="85" name="Text Placeholder 2"/>
          <p:cNvSpPr txBox="1"/>
          <p:nvPr/>
        </p:nvSpPr>
        <p:spPr bwMode="auto">
          <a:xfrm>
            <a:off x="395536" y="2853511"/>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202X</a:t>
            </a:r>
            <a:endParaRPr lang="en-GB" sz="1200" dirty="0">
              <a:solidFill>
                <a:srgbClr val="292929"/>
              </a:solidFill>
              <a:latin typeface="+mn-lt"/>
              <a:ea typeface="+mn-ea"/>
              <a:cs typeface="+mn-ea"/>
              <a:sym typeface="+mn-lt"/>
            </a:endParaRPr>
          </a:p>
        </p:txBody>
      </p:sp>
      <p:sp>
        <p:nvSpPr>
          <p:cNvPr id="86" name="Text Placeholder 2"/>
          <p:cNvSpPr txBox="1"/>
          <p:nvPr/>
        </p:nvSpPr>
        <p:spPr bwMode="auto">
          <a:xfrm>
            <a:off x="395536" y="3299961"/>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202X</a:t>
            </a:r>
            <a:endParaRPr lang="en-GB" sz="1200" dirty="0">
              <a:solidFill>
                <a:srgbClr val="292929"/>
              </a:solidFill>
              <a:latin typeface="+mn-lt"/>
              <a:ea typeface="+mn-ea"/>
              <a:cs typeface="+mn-ea"/>
              <a:sym typeface="+mn-lt"/>
            </a:endParaRPr>
          </a:p>
        </p:txBody>
      </p:sp>
      <p:sp>
        <p:nvSpPr>
          <p:cNvPr id="87" name="Text Placeholder 2"/>
          <p:cNvSpPr txBox="1"/>
          <p:nvPr/>
        </p:nvSpPr>
        <p:spPr bwMode="auto">
          <a:xfrm>
            <a:off x="395536" y="3746411"/>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202X</a:t>
            </a:r>
            <a:endParaRPr lang="en-GB" sz="1200" dirty="0">
              <a:solidFill>
                <a:srgbClr val="292929"/>
              </a:solidFill>
              <a:latin typeface="+mn-lt"/>
              <a:ea typeface="+mn-ea"/>
              <a:cs typeface="+mn-ea"/>
              <a:sym typeface="+mn-lt"/>
            </a:endParaRPr>
          </a:p>
        </p:txBody>
      </p:sp>
      <p:sp>
        <p:nvSpPr>
          <p:cNvPr id="88" name="Text Placeholder 2"/>
          <p:cNvSpPr txBox="1"/>
          <p:nvPr/>
        </p:nvSpPr>
        <p:spPr bwMode="auto">
          <a:xfrm>
            <a:off x="395536" y="4192859"/>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202X</a:t>
            </a:r>
            <a:endParaRPr lang="en-GB" sz="1200" dirty="0">
              <a:solidFill>
                <a:srgbClr val="292929"/>
              </a:solidFill>
              <a:latin typeface="+mn-lt"/>
              <a:ea typeface="+mn-ea"/>
              <a:cs typeface="+mn-ea"/>
              <a:sym typeface="+mn-lt"/>
            </a:endParaRPr>
          </a:p>
        </p:txBody>
      </p:sp>
      <p:sp>
        <p:nvSpPr>
          <p:cNvPr id="89" name="Text Placeholder 2"/>
          <p:cNvSpPr txBox="1"/>
          <p:nvPr/>
        </p:nvSpPr>
        <p:spPr bwMode="auto">
          <a:xfrm>
            <a:off x="1583954"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02</a:t>
            </a:r>
            <a:endParaRPr lang="en-GB" sz="1200" dirty="0">
              <a:solidFill>
                <a:srgbClr val="292929"/>
              </a:solidFill>
              <a:latin typeface="+mn-lt"/>
              <a:ea typeface="+mn-ea"/>
              <a:cs typeface="+mn-ea"/>
              <a:sym typeface="+mn-lt"/>
            </a:endParaRPr>
          </a:p>
        </p:txBody>
      </p:sp>
      <p:sp>
        <p:nvSpPr>
          <p:cNvPr id="90" name="Text Placeholder 2"/>
          <p:cNvSpPr txBox="1"/>
          <p:nvPr/>
        </p:nvSpPr>
        <p:spPr bwMode="auto">
          <a:xfrm>
            <a:off x="2268316"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03</a:t>
            </a:r>
            <a:endParaRPr lang="en-GB" sz="1200" dirty="0">
              <a:solidFill>
                <a:srgbClr val="292929"/>
              </a:solidFill>
              <a:latin typeface="+mn-lt"/>
              <a:ea typeface="+mn-ea"/>
              <a:cs typeface="+mn-ea"/>
              <a:sym typeface="+mn-lt"/>
            </a:endParaRPr>
          </a:p>
        </p:txBody>
      </p:sp>
      <p:sp>
        <p:nvSpPr>
          <p:cNvPr id="91" name="Text Placeholder 2"/>
          <p:cNvSpPr txBox="1"/>
          <p:nvPr/>
        </p:nvSpPr>
        <p:spPr bwMode="auto">
          <a:xfrm>
            <a:off x="2952678"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04</a:t>
            </a:r>
            <a:endParaRPr lang="en-GB" sz="1200" dirty="0">
              <a:solidFill>
                <a:srgbClr val="292929"/>
              </a:solidFill>
              <a:latin typeface="+mn-lt"/>
              <a:ea typeface="+mn-ea"/>
              <a:cs typeface="+mn-ea"/>
              <a:sym typeface="+mn-lt"/>
            </a:endParaRPr>
          </a:p>
        </p:txBody>
      </p:sp>
      <p:sp>
        <p:nvSpPr>
          <p:cNvPr id="92" name="Text Placeholder 2"/>
          <p:cNvSpPr txBox="1"/>
          <p:nvPr/>
        </p:nvSpPr>
        <p:spPr bwMode="auto">
          <a:xfrm>
            <a:off x="3637040"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05</a:t>
            </a:r>
            <a:endParaRPr lang="en-GB" sz="1200" dirty="0">
              <a:solidFill>
                <a:srgbClr val="292929"/>
              </a:solidFill>
              <a:latin typeface="+mn-lt"/>
              <a:ea typeface="+mn-ea"/>
              <a:cs typeface="+mn-ea"/>
              <a:sym typeface="+mn-lt"/>
            </a:endParaRPr>
          </a:p>
        </p:txBody>
      </p:sp>
      <p:sp>
        <p:nvSpPr>
          <p:cNvPr id="93" name="Text Placeholder 2"/>
          <p:cNvSpPr txBox="1"/>
          <p:nvPr/>
        </p:nvSpPr>
        <p:spPr bwMode="auto">
          <a:xfrm>
            <a:off x="4321402"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06</a:t>
            </a:r>
            <a:endParaRPr lang="en-GB" sz="1200" dirty="0">
              <a:solidFill>
                <a:srgbClr val="292929"/>
              </a:solidFill>
              <a:latin typeface="+mn-lt"/>
              <a:ea typeface="+mn-ea"/>
              <a:cs typeface="+mn-ea"/>
              <a:sym typeface="+mn-lt"/>
            </a:endParaRPr>
          </a:p>
        </p:txBody>
      </p:sp>
      <p:sp>
        <p:nvSpPr>
          <p:cNvPr id="94" name="Text Placeholder 2"/>
          <p:cNvSpPr txBox="1"/>
          <p:nvPr/>
        </p:nvSpPr>
        <p:spPr bwMode="auto">
          <a:xfrm>
            <a:off x="5005764"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07</a:t>
            </a:r>
            <a:endParaRPr lang="en-GB" sz="1200" dirty="0">
              <a:solidFill>
                <a:srgbClr val="292929"/>
              </a:solidFill>
              <a:latin typeface="+mn-lt"/>
              <a:ea typeface="+mn-ea"/>
              <a:cs typeface="+mn-ea"/>
              <a:sym typeface="+mn-lt"/>
            </a:endParaRPr>
          </a:p>
        </p:txBody>
      </p:sp>
      <p:sp>
        <p:nvSpPr>
          <p:cNvPr id="95" name="Text Placeholder 2"/>
          <p:cNvSpPr txBox="1"/>
          <p:nvPr/>
        </p:nvSpPr>
        <p:spPr bwMode="auto">
          <a:xfrm>
            <a:off x="5690126"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08</a:t>
            </a:r>
            <a:endParaRPr lang="en-GB" sz="1200" dirty="0">
              <a:solidFill>
                <a:srgbClr val="292929"/>
              </a:solidFill>
              <a:latin typeface="+mn-lt"/>
              <a:ea typeface="+mn-ea"/>
              <a:cs typeface="+mn-ea"/>
              <a:sym typeface="+mn-lt"/>
            </a:endParaRPr>
          </a:p>
        </p:txBody>
      </p:sp>
      <p:sp>
        <p:nvSpPr>
          <p:cNvPr id="96" name="Text Placeholder 2"/>
          <p:cNvSpPr txBox="1"/>
          <p:nvPr/>
        </p:nvSpPr>
        <p:spPr bwMode="auto">
          <a:xfrm>
            <a:off x="6374488"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09</a:t>
            </a:r>
            <a:endParaRPr lang="en-GB" sz="1200" dirty="0">
              <a:solidFill>
                <a:srgbClr val="292929"/>
              </a:solidFill>
              <a:latin typeface="+mn-lt"/>
              <a:ea typeface="+mn-ea"/>
              <a:cs typeface="+mn-ea"/>
              <a:sym typeface="+mn-lt"/>
            </a:endParaRPr>
          </a:p>
        </p:txBody>
      </p:sp>
      <p:sp>
        <p:nvSpPr>
          <p:cNvPr id="97" name="Text Placeholder 2"/>
          <p:cNvSpPr txBox="1"/>
          <p:nvPr/>
        </p:nvSpPr>
        <p:spPr bwMode="auto">
          <a:xfrm>
            <a:off x="7058850"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10</a:t>
            </a:r>
            <a:endParaRPr lang="en-GB" sz="1200" dirty="0">
              <a:solidFill>
                <a:srgbClr val="292929"/>
              </a:solidFill>
              <a:latin typeface="+mn-lt"/>
              <a:ea typeface="+mn-ea"/>
              <a:cs typeface="+mn-ea"/>
              <a:sym typeface="+mn-lt"/>
            </a:endParaRPr>
          </a:p>
        </p:txBody>
      </p:sp>
      <p:sp>
        <p:nvSpPr>
          <p:cNvPr id="98" name="Text Placeholder 2"/>
          <p:cNvSpPr txBox="1"/>
          <p:nvPr/>
        </p:nvSpPr>
        <p:spPr bwMode="auto">
          <a:xfrm>
            <a:off x="7743217" y="4515966"/>
            <a:ext cx="573199" cy="251099"/>
          </a:xfrm>
          <a:prstGeom prst="rect">
            <a:avLst/>
          </a:prstGeom>
          <a:noFill/>
          <a:ln>
            <a:noFill/>
          </a:ln>
        </p:spPr>
        <p:txBody>
          <a:bodyPr anchor="ctr"/>
          <a:lstStyle>
            <a:lvl1pPr>
              <a:defRPr sz="2800">
                <a:solidFill>
                  <a:schemeClr val="tx1"/>
                </a:solidFill>
                <a:latin typeface="Calibri" panose="020F0502020204030204" pitchFamily="34" charset="0"/>
              </a:defRPr>
            </a:lvl1pPr>
            <a:lvl2pPr marL="457200">
              <a:defRPr sz="2400">
                <a:solidFill>
                  <a:schemeClr val="tx1"/>
                </a:solidFill>
                <a:latin typeface="Calibri" panose="020F0502020204030204" pitchFamily="34" charset="0"/>
              </a:defRPr>
            </a:lvl2pPr>
            <a:lvl3pPr marL="914400">
              <a:defRPr sz="2000">
                <a:solidFill>
                  <a:schemeClr val="tx1"/>
                </a:solidFill>
                <a:latin typeface="Calibri" panose="020F0502020204030204" pitchFamily="34" charset="0"/>
              </a:defRPr>
            </a:lvl3pPr>
            <a:lvl4pPr marL="1371600">
              <a:defRPr>
                <a:solidFill>
                  <a:schemeClr val="tx1"/>
                </a:solidFill>
                <a:latin typeface="Calibri" panose="020F0502020204030204" pitchFamily="34" charset="0"/>
              </a:defRPr>
            </a:lvl4pPr>
            <a:lvl5pPr marL="1828800">
              <a:defRPr>
                <a:solidFill>
                  <a:schemeClr val="tx1"/>
                </a:solidFill>
                <a:latin typeface="Calibri" panose="020F0502020204030204" pitchFamily="34" charset="0"/>
              </a:defRPr>
            </a:lvl5pPr>
            <a:lvl6pPr marL="2286000" fontAlgn="base">
              <a:spcAft>
                <a:spcPct val="0"/>
              </a:spcAft>
              <a:defRPr>
                <a:solidFill>
                  <a:schemeClr val="tx1"/>
                </a:solidFill>
                <a:latin typeface="Calibri" panose="020F0502020204030204" pitchFamily="34" charset="0"/>
              </a:defRPr>
            </a:lvl6pPr>
            <a:lvl7pPr marL="2743200" fontAlgn="base">
              <a:spcAft>
                <a:spcPct val="0"/>
              </a:spcAft>
              <a:defRPr>
                <a:solidFill>
                  <a:schemeClr val="tx1"/>
                </a:solidFill>
                <a:latin typeface="Calibri" panose="020F0502020204030204" pitchFamily="34" charset="0"/>
              </a:defRPr>
            </a:lvl7pPr>
            <a:lvl8pPr marL="3200400" fontAlgn="base">
              <a:spcAft>
                <a:spcPct val="0"/>
              </a:spcAft>
              <a:defRPr>
                <a:solidFill>
                  <a:schemeClr val="tx1"/>
                </a:solidFill>
                <a:latin typeface="Calibri" panose="020F0502020204030204" pitchFamily="34" charset="0"/>
              </a:defRPr>
            </a:lvl8pPr>
            <a:lvl9pPr marL="3657600" fontAlgn="base">
              <a:spcAft>
                <a:spcPct val="0"/>
              </a:spcAft>
              <a:defRPr>
                <a:solidFill>
                  <a:schemeClr val="tx1"/>
                </a:solidFill>
                <a:latin typeface="Calibri" panose="020F0502020204030204" pitchFamily="34" charset="0"/>
              </a:defRPr>
            </a:lvl9pPr>
          </a:lstStyle>
          <a:p>
            <a:pPr algn="r" defTabSz="685800" eaLnBrk="1" hangingPunct="1"/>
            <a:r>
              <a:rPr lang="en-GB" sz="1200" dirty="0">
                <a:solidFill>
                  <a:srgbClr val="292929"/>
                </a:solidFill>
                <a:latin typeface="+mn-lt"/>
                <a:ea typeface="+mn-ea"/>
                <a:cs typeface="+mn-ea"/>
                <a:sym typeface="+mn-lt"/>
              </a:rPr>
              <a:t>11</a:t>
            </a:r>
            <a:endParaRPr lang="en-GB" sz="1200" dirty="0">
              <a:solidFill>
                <a:srgbClr val="292929"/>
              </a:solidFill>
              <a:latin typeface="+mn-lt"/>
              <a:ea typeface="+mn-ea"/>
              <a:cs typeface="+mn-ea"/>
              <a:sym typeface="+mn-lt"/>
            </a:endParaRPr>
          </a:p>
        </p:txBody>
      </p:sp>
      <p:grpSp>
        <p:nvGrpSpPr>
          <p:cNvPr id="44" name="组合 43"/>
          <p:cNvGrpSpPr/>
          <p:nvPr/>
        </p:nvGrpSpPr>
        <p:grpSpPr>
          <a:xfrm>
            <a:off x="-107260" y="196219"/>
            <a:ext cx="1765509" cy="551353"/>
            <a:chOff x="520640" y="251298"/>
            <a:chExt cx="1766054" cy="551522"/>
          </a:xfrm>
        </p:grpSpPr>
        <p:sp>
          <p:nvSpPr>
            <p:cNvPr id="45" name="矩形 3"/>
            <p:cNvSpPr>
              <a:spLocks noChangeArrowheads="1"/>
            </p:cNvSpPr>
            <p:nvPr/>
          </p:nvSpPr>
          <p:spPr bwMode="auto">
            <a:xfrm>
              <a:off x="872612"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季度完成</a:t>
              </a:r>
              <a:endParaRPr lang="zh-CN" altLang="en-US" kern="0" dirty="0">
                <a:solidFill>
                  <a:schemeClr val="tx1">
                    <a:lumMod val="65000"/>
                    <a:lumOff val="35000"/>
                  </a:schemeClr>
                </a:solidFill>
                <a:latin typeface="+mn-lt"/>
                <a:ea typeface="+mn-ea"/>
                <a:cs typeface="+mn-ea"/>
                <a:sym typeface="+mn-lt"/>
              </a:endParaRPr>
            </a:p>
          </p:txBody>
        </p:sp>
        <p:grpSp>
          <p:nvGrpSpPr>
            <p:cNvPr id="46" name="组合 45"/>
            <p:cNvGrpSpPr/>
            <p:nvPr/>
          </p:nvGrpSpPr>
          <p:grpSpPr>
            <a:xfrm>
              <a:off x="520640" y="515443"/>
              <a:ext cx="1766054" cy="287377"/>
              <a:chOff x="562081" y="425886"/>
              <a:chExt cx="1766054" cy="287377"/>
            </a:xfrm>
          </p:grpSpPr>
          <p:sp>
            <p:nvSpPr>
              <p:cNvPr id="47"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Quarter completed</a:t>
                </a:r>
                <a:endParaRPr lang="zh-CN" altLang="en-US" sz="800" kern="0" dirty="0">
                  <a:solidFill>
                    <a:srgbClr val="FFFFFF">
                      <a:lumMod val="50000"/>
                    </a:srgbClr>
                  </a:solidFill>
                  <a:latin typeface="+mn-lt"/>
                  <a:ea typeface="+mn-ea"/>
                  <a:cs typeface="+mn-ea"/>
                  <a:sym typeface="+mn-lt"/>
                </a:endParaRPr>
              </a:p>
            </p:txBody>
          </p:sp>
          <p:grpSp>
            <p:nvGrpSpPr>
              <p:cNvPr id="48" name="组合 47"/>
              <p:cNvGrpSpPr/>
              <p:nvPr/>
            </p:nvGrpSpPr>
            <p:grpSpPr>
              <a:xfrm>
                <a:off x="931046" y="667544"/>
                <a:ext cx="1028125" cy="45719"/>
                <a:chOff x="688893" y="2574256"/>
                <a:chExt cx="7739508" cy="81111"/>
              </a:xfrm>
            </p:grpSpPr>
            <p:sp>
              <p:nvSpPr>
                <p:cNvPr id="49"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0"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1"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2"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3"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500" advTm="7057">
        <p:split orient="vert"/>
      </p:transition>
    </mc:Choice>
    <mc:Fallback>
      <p:transition spd="slow" advTm="7057">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1797960" y="1545103"/>
            <a:ext cx="1860245" cy="339072"/>
          </a:xfrm>
          <a:prstGeom prst="roundRect">
            <a:avLst/>
          </a:prstGeom>
          <a:solidFill>
            <a:srgbClr val="0F58C0"/>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endParaRPr lang="zh-CN" altLang="en-US">
              <a:cs typeface="+mn-ea"/>
              <a:sym typeface="+mn-lt"/>
            </a:endParaRPr>
          </a:p>
        </p:txBody>
      </p:sp>
      <p:sp>
        <p:nvSpPr>
          <p:cNvPr id="23" name="圆角矩形 22"/>
          <p:cNvSpPr/>
          <p:nvPr/>
        </p:nvSpPr>
        <p:spPr>
          <a:xfrm>
            <a:off x="5391110" y="1533052"/>
            <a:ext cx="1860245" cy="339072"/>
          </a:xfrm>
          <a:prstGeom prst="roundRect">
            <a:avLst/>
          </a:prstGeom>
          <a:solidFill>
            <a:srgbClr val="9954CC"/>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endParaRPr lang="zh-CN" altLang="en-US">
              <a:cs typeface="+mn-ea"/>
              <a:sym typeface="+mn-lt"/>
            </a:endParaRPr>
          </a:p>
        </p:txBody>
      </p:sp>
      <p:cxnSp>
        <p:nvCxnSpPr>
          <p:cNvPr id="24" name="直接连接符 23"/>
          <p:cNvCxnSpPr/>
          <p:nvPr/>
        </p:nvCxnSpPr>
        <p:spPr bwMode="auto">
          <a:xfrm>
            <a:off x="4582020" y="115491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25" name="直接连接符 24"/>
          <p:cNvCxnSpPr/>
          <p:nvPr/>
        </p:nvCxnSpPr>
        <p:spPr bwMode="auto">
          <a:xfrm>
            <a:off x="4582020" y="329856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p:spPr>
      </p:cxnSp>
      <p:sp>
        <p:nvSpPr>
          <p:cNvPr id="26" name="椭圆 25"/>
          <p:cNvSpPr/>
          <p:nvPr/>
        </p:nvSpPr>
        <p:spPr bwMode="auto">
          <a:xfrm>
            <a:off x="4172463" y="2479215"/>
            <a:ext cx="819114" cy="819351"/>
          </a:xfrm>
          <a:prstGeom prst="ellipse">
            <a:avLst/>
          </a:prstGeom>
          <a:solidFill>
            <a:srgbClr val="0F63D6"/>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defTabSz="914400"/>
            <a:endParaRPr lang="zh-CN" altLang="en-US" sz="1200">
              <a:latin typeface="+mn-lt"/>
              <a:ea typeface="+mn-ea"/>
              <a:cs typeface="+mn-ea"/>
              <a:sym typeface="+mn-lt"/>
            </a:endParaRPr>
          </a:p>
        </p:txBody>
      </p:sp>
      <p:sp>
        <p:nvSpPr>
          <p:cNvPr id="27" name="TextBox 26"/>
          <p:cNvSpPr txBox="1"/>
          <p:nvPr/>
        </p:nvSpPr>
        <p:spPr>
          <a:xfrm>
            <a:off x="1752927" y="1541604"/>
            <a:ext cx="1915906" cy="338552"/>
          </a:xfrm>
          <a:prstGeom prst="rect">
            <a:avLst/>
          </a:prstGeom>
          <a:solidFill>
            <a:srgbClr val="0070C0"/>
          </a:solidFill>
        </p:spPr>
        <p:txBody>
          <a:bodyPr wrap="none" lIns="91438" tIns="45719" rIns="91438" bIns="45719" rtlCol="0">
            <a:spAutoFit/>
          </a:bodyPr>
          <a:lstStyle/>
          <a:p>
            <a:pPr algn="r"/>
            <a:r>
              <a:rPr lang="en-US" altLang="zh-CN" sz="1600" b="1" dirty="0">
                <a:solidFill>
                  <a:schemeClr val="bg1"/>
                </a:solidFill>
                <a:latin typeface="+mn-lt"/>
                <a:ea typeface="+mn-ea"/>
                <a:cs typeface="+mn-ea"/>
                <a:sym typeface="+mn-lt"/>
              </a:rPr>
              <a:t>202X</a:t>
            </a:r>
            <a:r>
              <a:rPr lang="zh-CN" altLang="en-US" sz="1600" b="1" dirty="0">
                <a:solidFill>
                  <a:schemeClr val="bg1"/>
                </a:solidFill>
                <a:latin typeface="+mn-lt"/>
                <a:ea typeface="+mn-ea"/>
                <a:cs typeface="+mn-ea"/>
                <a:sym typeface="+mn-lt"/>
              </a:rPr>
              <a:t>年上半年情况</a:t>
            </a:r>
            <a:endParaRPr lang="zh-CN" altLang="en-US" sz="1600" b="1" dirty="0">
              <a:solidFill>
                <a:schemeClr val="bg1"/>
              </a:solidFill>
              <a:latin typeface="+mn-lt"/>
              <a:ea typeface="+mn-ea"/>
              <a:cs typeface="+mn-ea"/>
              <a:sym typeface="+mn-lt"/>
            </a:endParaRPr>
          </a:p>
        </p:txBody>
      </p:sp>
      <p:sp>
        <p:nvSpPr>
          <p:cNvPr id="28" name="TextBox 27"/>
          <p:cNvSpPr txBox="1"/>
          <p:nvPr/>
        </p:nvSpPr>
        <p:spPr>
          <a:xfrm>
            <a:off x="5392020" y="1531197"/>
            <a:ext cx="1915905" cy="338552"/>
          </a:xfrm>
          <a:prstGeom prst="rect">
            <a:avLst/>
          </a:prstGeom>
          <a:solidFill>
            <a:srgbClr val="0070C0"/>
          </a:solidFill>
        </p:spPr>
        <p:txBody>
          <a:bodyPr wrap="none" lIns="91438" tIns="45719" rIns="91438" bIns="45719" rtlCol="0">
            <a:spAutoFit/>
          </a:bodyPr>
          <a:lstStyle/>
          <a:p>
            <a:r>
              <a:rPr lang="en-US" altLang="zh-CN" sz="1600" b="1" dirty="0">
                <a:solidFill>
                  <a:schemeClr val="bg1"/>
                </a:solidFill>
                <a:latin typeface="+mn-lt"/>
                <a:ea typeface="+mn-ea"/>
                <a:cs typeface="+mn-ea"/>
                <a:sym typeface="+mn-lt"/>
              </a:rPr>
              <a:t>202X</a:t>
            </a:r>
            <a:r>
              <a:rPr lang="zh-CN" altLang="en-US" sz="1600" b="1" dirty="0">
                <a:solidFill>
                  <a:schemeClr val="bg1"/>
                </a:solidFill>
                <a:latin typeface="+mn-lt"/>
                <a:ea typeface="+mn-ea"/>
                <a:cs typeface="+mn-ea"/>
                <a:sym typeface="+mn-lt"/>
              </a:rPr>
              <a:t>年上半年情况</a:t>
            </a:r>
            <a:endParaRPr lang="zh-CN" altLang="en-US" sz="1600" b="1" dirty="0">
              <a:solidFill>
                <a:schemeClr val="bg1"/>
              </a:solidFill>
              <a:latin typeface="+mn-lt"/>
              <a:ea typeface="+mn-ea"/>
              <a:cs typeface="+mn-ea"/>
              <a:sym typeface="+mn-lt"/>
            </a:endParaRPr>
          </a:p>
        </p:txBody>
      </p:sp>
      <p:sp>
        <p:nvSpPr>
          <p:cNvPr id="29" name="TextBox 28"/>
          <p:cNvSpPr txBox="1"/>
          <p:nvPr/>
        </p:nvSpPr>
        <p:spPr>
          <a:xfrm>
            <a:off x="1010712" y="1964303"/>
            <a:ext cx="2728459" cy="600162"/>
          </a:xfrm>
          <a:prstGeom prst="rect">
            <a:avLst/>
          </a:prstGeom>
          <a:noFill/>
        </p:spPr>
        <p:txBody>
          <a:bodyPr wrap="square" lIns="91438" tIns="45719" rIns="91438" bIns="45719" rtlCol="0">
            <a:spAutoFit/>
          </a:bodyPr>
          <a:lstStyle/>
          <a:p>
            <a:pPr algn="r"/>
            <a:r>
              <a:rPr lang="zh-CN" altLang="en-US" sz="1100" dirty="0">
                <a:solidFill>
                  <a:srgbClr val="777777"/>
                </a:solidFill>
                <a:latin typeface="+mn-lt"/>
                <a:ea typeface="+mn-ea"/>
                <a:cs typeface="+mn-ea"/>
                <a:sym typeface="+mn-lt"/>
              </a:rPr>
              <a:t>这里输入简要文字说明这里输入简要文字说明这里输入简要文字说明</a:t>
            </a:r>
            <a:endParaRPr lang="zh-CN" altLang="en-US" sz="1100" dirty="0">
              <a:solidFill>
                <a:srgbClr val="777777"/>
              </a:solidFill>
              <a:latin typeface="+mn-lt"/>
              <a:ea typeface="+mn-ea"/>
              <a:cs typeface="+mn-ea"/>
              <a:sym typeface="+mn-lt"/>
            </a:endParaRPr>
          </a:p>
          <a:p>
            <a:pPr algn="r"/>
            <a:r>
              <a:rPr lang="zh-CN" altLang="en-US" sz="1100" dirty="0">
                <a:solidFill>
                  <a:srgbClr val="777777"/>
                </a:solidFill>
                <a:latin typeface="+mn-lt"/>
                <a:ea typeface="+mn-ea"/>
                <a:cs typeface="+mn-ea"/>
                <a:sym typeface="+mn-lt"/>
              </a:rPr>
              <a:t>这里输入简要文字说明</a:t>
            </a:r>
            <a:endParaRPr lang="zh-CN" altLang="en-US" sz="1100" dirty="0">
              <a:solidFill>
                <a:srgbClr val="777777"/>
              </a:solidFill>
              <a:latin typeface="+mn-lt"/>
              <a:ea typeface="+mn-ea"/>
              <a:cs typeface="+mn-ea"/>
              <a:sym typeface="+mn-lt"/>
            </a:endParaRPr>
          </a:p>
        </p:txBody>
      </p:sp>
      <p:sp>
        <p:nvSpPr>
          <p:cNvPr id="30" name="TextBox 29"/>
          <p:cNvSpPr txBox="1"/>
          <p:nvPr/>
        </p:nvSpPr>
        <p:spPr>
          <a:xfrm>
            <a:off x="5294837" y="1964303"/>
            <a:ext cx="2728459" cy="600162"/>
          </a:xfrm>
          <a:prstGeom prst="rect">
            <a:avLst/>
          </a:prstGeom>
          <a:noFill/>
        </p:spPr>
        <p:txBody>
          <a:bodyPr wrap="square" lIns="91438" tIns="45719" rIns="91438" bIns="45719" rtlCol="0">
            <a:spAutoFit/>
          </a:bodyPr>
          <a:lstStyle/>
          <a:p>
            <a:r>
              <a:rPr lang="zh-CN" altLang="en-US" sz="1100" dirty="0">
                <a:solidFill>
                  <a:srgbClr val="777777"/>
                </a:solidFill>
                <a:latin typeface="+mn-lt"/>
                <a:ea typeface="+mn-ea"/>
                <a:cs typeface="+mn-ea"/>
                <a:sym typeface="+mn-lt"/>
              </a:rPr>
              <a:t>这里输入简要文字说明这里输入简要文字说明这里输入简要文字说明</a:t>
            </a:r>
            <a:endParaRPr lang="zh-CN" altLang="en-US" sz="1100" dirty="0">
              <a:solidFill>
                <a:srgbClr val="777777"/>
              </a:solidFill>
              <a:latin typeface="+mn-lt"/>
              <a:ea typeface="+mn-ea"/>
              <a:cs typeface="+mn-ea"/>
              <a:sym typeface="+mn-lt"/>
            </a:endParaRPr>
          </a:p>
          <a:p>
            <a:r>
              <a:rPr lang="zh-CN" altLang="en-US" sz="1100" dirty="0">
                <a:solidFill>
                  <a:srgbClr val="777777"/>
                </a:solidFill>
                <a:latin typeface="+mn-lt"/>
                <a:ea typeface="+mn-ea"/>
                <a:cs typeface="+mn-ea"/>
                <a:sym typeface="+mn-lt"/>
              </a:rPr>
              <a:t>这里输入简要文字说明</a:t>
            </a:r>
            <a:endParaRPr lang="zh-CN" altLang="en-US" sz="1100" dirty="0">
              <a:solidFill>
                <a:srgbClr val="777777"/>
              </a:solidFill>
              <a:latin typeface="+mn-lt"/>
              <a:ea typeface="+mn-ea"/>
              <a:cs typeface="+mn-ea"/>
              <a:sym typeface="+mn-lt"/>
            </a:endParaRPr>
          </a:p>
        </p:txBody>
      </p:sp>
      <p:sp>
        <p:nvSpPr>
          <p:cNvPr id="31" name="矩形 30"/>
          <p:cNvSpPr/>
          <p:nvPr/>
        </p:nvSpPr>
        <p:spPr bwMode="auto">
          <a:xfrm>
            <a:off x="2015365" y="2888890"/>
            <a:ext cx="1612294" cy="264737"/>
          </a:xfrm>
          <a:prstGeom prst="rect">
            <a:avLst/>
          </a:prstGeom>
          <a:solidFill>
            <a:srgbClr val="00B0F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cs typeface="+mn-ea"/>
                <a:sym typeface="+mn-lt"/>
              </a:rPr>
              <a:t>计划完成：</a:t>
            </a:r>
            <a:r>
              <a:rPr lang="en-US" altLang="zh-CN" sz="1300" dirty="0">
                <a:cs typeface="+mn-ea"/>
                <a:sym typeface="+mn-lt"/>
              </a:rPr>
              <a:t>60%</a:t>
            </a:r>
            <a:endParaRPr lang="zh-CN" altLang="en-US" sz="1300" dirty="0">
              <a:cs typeface="+mn-ea"/>
              <a:sym typeface="+mn-lt"/>
            </a:endParaRPr>
          </a:p>
        </p:txBody>
      </p:sp>
      <p:sp>
        <p:nvSpPr>
          <p:cNvPr id="32" name="矩形 31"/>
          <p:cNvSpPr/>
          <p:nvPr/>
        </p:nvSpPr>
        <p:spPr bwMode="auto">
          <a:xfrm>
            <a:off x="1363008" y="3222347"/>
            <a:ext cx="2264651" cy="264737"/>
          </a:xfrm>
          <a:prstGeom prst="rect">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cs typeface="+mn-ea"/>
                <a:sym typeface="+mn-lt"/>
              </a:rPr>
              <a:t>实际完成数：</a:t>
            </a:r>
            <a:r>
              <a:rPr lang="en-US" altLang="zh-CN" sz="1300" dirty="0">
                <a:cs typeface="+mn-ea"/>
                <a:sym typeface="+mn-lt"/>
              </a:rPr>
              <a:t>555</a:t>
            </a:r>
            <a:r>
              <a:rPr lang="zh-CN" altLang="en-US" sz="1300" dirty="0">
                <a:cs typeface="+mn-ea"/>
                <a:sym typeface="+mn-lt"/>
              </a:rPr>
              <a:t>万</a:t>
            </a:r>
            <a:endParaRPr lang="zh-CN" altLang="en-US" sz="1300" dirty="0">
              <a:cs typeface="+mn-ea"/>
              <a:sym typeface="+mn-lt"/>
            </a:endParaRPr>
          </a:p>
        </p:txBody>
      </p:sp>
      <p:sp>
        <p:nvSpPr>
          <p:cNvPr id="33" name="矩形 32"/>
          <p:cNvSpPr/>
          <p:nvPr/>
        </p:nvSpPr>
        <p:spPr bwMode="auto">
          <a:xfrm>
            <a:off x="1687032" y="3593912"/>
            <a:ext cx="1940630" cy="264737"/>
          </a:xfrm>
          <a:prstGeom prst="rect">
            <a:avLst/>
          </a:prstGeom>
          <a:solidFill>
            <a:srgbClr val="00B0F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cs typeface="+mn-ea"/>
                <a:sym typeface="+mn-lt"/>
              </a:rPr>
              <a:t>回款数：</a:t>
            </a:r>
            <a:r>
              <a:rPr lang="en-US" altLang="zh-CN" sz="1300" dirty="0">
                <a:cs typeface="+mn-ea"/>
                <a:sym typeface="+mn-lt"/>
              </a:rPr>
              <a:t>400</a:t>
            </a:r>
            <a:r>
              <a:rPr lang="zh-CN" altLang="en-US" sz="1300" dirty="0">
                <a:cs typeface="+mn-ea"/>
                <a:sym typeface="+mn-lt"/>
              </a:rPr>
              <a:t>万</a:t>
            </a:r>
            <a:endParaRPr lang="zh-CN" altLang="en-US" sz="1300" dirty="0">
              <a:cs typeface="+mn-ea"/>
              <a:sym typeface="+mn-lt"/>
            </a:endParaRPr>
          </a:p>
        </p:txBody>
      </p:sp>
      <p:sp>
        <p:nvSpPr>
          <p:cNvPr id="34" name="矩形 33"/>
          <p:cNvSpPr/>
          <p:nvPr/>
        </p:nvSpPr>
        <p:spPr bwMode="auto">
          <a:xfrm>
            <a:off x="2065057" y="3963916"/>
            <a:ext cx="1562604" cy="264737"/>
          </a:xfrm>
          <a:prstGeom prst="rect">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cs typeface="+mn-ea"/>
                <a:sym typeface="+mn-lt"/>
              </a:rPr>
              <a:t>您的文字</a:t>
            </a:r>
            <a:endParaRPr lang="zh-CN" altLang="en-US" sz="1300" dirty="0">
              <a:cs typeface="+mn-ea"/>
              <a:sym typeface="+mn-lt"/>
            </a:endParaRPr>
          </a:p>
        </p:txBody>
      </p:sp>
      <p:sp>
        <p:nvSpPr>
          <p:cNvPr id="35" name="矩形 34"/>
          <p:cNvSpPr/>
          <p:nvPr/>
        </p:nvSpPr>
        <p:spPr bwMode="auto">
          <a:xfrm>
            <a:off x="5497171" y="2888890"/>
            <a:ext cx="1752237" cy="264737"/>
          </a:xfrm>
          <a:prstGeom prst="rect">
            <a:avLst/>
          </a:prstGeom>
          <a:solidFill>
            <a:srgbClr val="00B0F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cs typeface="+mn-ea"/>
                <a:sym typeface="+mn-lt"/>
              </a:rPr>
              <a:t>计划完成：</a:t>
            </a:r>
            <a:r>
              <a:rPr lang="en-US" altLang="zh-CN" sz="1300" dirty="0">
                <a:cs typeface="+mn-ea"/>
                <a:sym typeface="+mn-lt"/>
              </a:rPr>
              <a:t>80%</a:t>
            </a:r>
            <a:endParaRPr lang="zh-CN" altLang="en-US" sz="1300" dirty="0">
              <a:cs typeface="+mn-ea"/>
              <a:sym typeface="+mn-lt"/>
            </a:endParaRPr>
          </a:p>
        </p:txBody>
      </p:sp>
      <p:sp>
        <p:nvSpPr>
          <p:cNvPr id="36" name="矩形 35"/>
          <p:cNvSpPr/>
          <p:nvPr/>
        </p:nvSpPr>
        <p:spPr bwMode="auto">
          <a:xfrm>
            <a:off x="5506204" y="3222347"/>
            <a:ext cx="2614276" cy="264737"/>
          </a:xfrm>
          <a:prstGeom prst="rect">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cs typeface="+mn-ea"/>
                <a:sym typeface="+mn-lt"/>
              </a:rPr>
              <a:t>实际完成数：</a:t>
            </a:r>
            <a:r>
              <a:rPr lang="en-US" altLang="zh-CN" sz="1300" dirty="0">
                <a:cs typeface="+mn-ea"/>
                <a:sym typeface="+mn-lt"/>
              </a:rPr>
              <a:t>800</a:t>
            </a:r>
            <a:r>
              <a:rPr lang="zh-CN" altLang="en-US" sz="1300" dirty="0">
                <a:cs typeface="+mn-ea"/>
                <a:sym typeface="+mn-lt"/>
              </a:rPr>
              <a:t>万</a:t>
            </a:r>
            <a:endParaRPr lang="zh-CN" altLang="en-US" sz="1300" dirty="0">
              <a:cs typeface="+mn-ea"/>
              <a:sym typeface="+mn-lt"/>
            </a:endParaRPr>
          </a:p>
        </p:txBody>
      </p:sp>
      <p:sp>
        <p:nvSpPr>
          <p:cNvPr id="37" name="矩形 36"/>
          <p:cNvSpPr/>
          <p:nvPr/>
        </p:nvSpPr>
        <p:spPr bwMode="auto">
          <a:xfrm>
            <a:off x="5506205" y="3593912"/>
            <a:ext cx="1365178" cy="264737"/>
          </a:xfrm>
          <a:prstGeom prst="rect">
            <a:avLst/>
          </a:prstGeom>
          <a:solidFill>
            <a:srgbClr val="00B0F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cs typeface="+mn-ea"/>
                <a:sym typeface="+mn-lt"/>
              </a:rPr>
              <a:t>回款数：</a:t>
            </a:r>
            <a:r>
              <a:rPr lang="en-US" altLang="zh-CN" sz="1300" dirty="0">
                <a:cs typeface="+mn-ea"/>
                <a:sym typeface="+mn-lt"/>
              </a:rPr>
              <a:t>500</a:t>
            </a:r>
            <a:r>
              <a:rPr lang="zh-CN" altLang="en-US" sz="1300" dirty="0">
                <a:cs typeface="+mn-ea"/>
                <a:sym typeface="+mn-lt"/>
              </a:rPr>
              <a:t>万</a:t>
            </a:r>
            <a:endParaRPr lang="zh-CN" altLang="en-US" sz="1300" dirty="0">
              <a:cs typeface="+mn-ea"/>
              <a:sym typeface="+mn-lt"/>
            </a:endParaRPr>
          </a:p>
        </p:txBody>
      </p:sp>
      <p:sp>
        <p:nvSpPr>
          <p:cNvPr id="38" name="矩形 37"/>
          <p:cNvSpPr/>
          <p:nvPr/>
        </p:nvSpPr>
        <p:spPr bwMode="auto">
          <a:xfrm>
            <a:off x="5497170" y="3963916"/>
            <a:ext cx="1860245" cy="264737"/>
          </a:xfrm>
          <a:prstGeom prst="rect">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cs typeface="+mn-ea"/>
                <a:sym typeface="+mn-lt"/>
              </a:rPr>
              <a:t>您的文字</a:t>
            </a:r>
            <a:endParaRPr lang="zh-CN" altLang="en-US" sz="1300" dirty="0">
              <a:cs typeface="+mn-ea"/>
              <a:sym typeface="+mn-lt"/>
            </a:endParaRPr>
          </a:p>
        </p:txBody>
      </p:sp>
      <p:sp>
        <p:nvSpPr>
          <p:cNvPr id="39" name="TextBox 38"/>
          <p:cNvSpPr txBox="1"/>
          <p:nvPr/>
        </p:nvSpPr>
        <p:spPr>
          <a:xfrm>
            <a:off x="4332113" y="2665019"/>
            <a:ext cx="595031" cy="461663"/>
          </a:xfrm>
          <a:prstGeom prst="rect">
            <a:avLst/>
          </a:prstGeom>
          <a:noFill/>
        </p:spPr>
        <p:txBody>
          <a:bodyPr wrap="none" lIns="91438" tIns="45719" rIns="91438" bIns="45719" rtlCol="0">
            <a:spAutoFit/>
          </a:bodyPr>
          <a:lstStyle/>
          <a:p>
            <a:r>
              <a:rPr lang="en-US" altLang="zh-CN" sz="2400" dirty="0">
                <a:solidFill>
                  <a:srgbClr val="F8F8F8"/>
                </a:solidFill>
                <a:latin typeface="+mn-lt"/>
                <a:ea typeface="+mn-ea"/>
                <a:cs typeface="+mn-ea"/>
                <a:sym typeface="+mn-lt"/>
              </a:rPr>
              <a:t>VS</a:t>
            </a:r>
            <a:endParaRPr lang="zh-CN" altLang="en-US" sz="2400" dirty="0">
              <a:solidFill>
                <a:srgbClr val="F8F8F8"/>
              </a:solidFill>
              <a:latin typeface="+mn-lt"/>
              <a:ea typeface="+mn-ea"/>
              <a:cs typeface="+mn-ea"/>
              <a:sym typeface="+mn-lt"/>
            </a:endParaRPr>
          </a:p>
        </p:txBody>
      </p:sp>
      <p:grpSp>
        <p:nvGrpSpPr>
          <p:cNvPr id="54" name="组合 53"/>
          <p:cNvGrpSpPr/>
          <p:nvPr/>
        </p:nvGrpSpPr>
        <p:grpSpPr>
          <a:xfrm>
            <a:off x="6185" y="196219"/>
            <a:ext cx="1765509" cy="551353"/>
            <a:chOff x="520640" y="251298"/>
            <a:chExt cx="1766054" cy="551522"/>
          </a:xfrm>
        </p:grpSpPr>
        <p:sp>
          <p:nvSpPr>
            <p:cNvPr id="55" name="矩形 3"/>
            <p:cNvSpPr>
              <a:spLocks noChangeArrowheads="1"/>
            </p:cNvSpPr>
            <p:nvPr/>
          </p:nvSpPr>
          <p:spPr bwMode="auto">
            <a:xfrm>
              <a:off x="872613"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往年对比</a:t>
              </a:r>
              <a:endParaRPr lang="zh-CN" altLang="en-US" kern="0" dirty="0">
                <a:solidFill>
                  <a:schemeClr val="tx1">
                    <a:lumMod val="65000"/>
                    <a:lumOff val="35000"/>
                  </a:schemeClr>
                </a:solidFill>
                <a:latin typeface="+mn-lt"/>
                <a:ea typeface="+mn-ea"/>
                <a:cs typeface="+mn-ea"/>
                <a:sym typeface="+mn-lt"/>
              </a:endParaRPr>
            </a:p>
          </p:txBody>
        </p:sp>
        <p:grpSp>
          <p:nvGrpSpPr>
            <p:cNvPr id="56" name="组合 55"/>
            <p:cNvGrpSpPr/>
            <p:nvPr/>
          </p:nvGrpSpPr>
          <p:grpSpPr>
            <a:xfrm>
              <a:off x="520640" y="515443"/>
              <a:ext cx="1766054" cy="287377"/>
              <a:chOff x="562081" y="425886"/>
              <a:chExt cx="1766054" cy="287377"/>
            </a:xfrm>
          </p:grpSpPr>
          <p:sp>
            <p:nvSpPr>
              <p:cNvPr id="57"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Comparison of previous years</a:t>
                </a:r>
                <a:endParaRPr lang="zh-CN" altLang="en-US" sz="800" kern="0" dirty="0">
                  <a:solidFill>
                    <a:srgbClr val="FFFFFF">
                      <a:lumMod val="50000"/>
                    </a:srgbClr>
                  </a:solidFill>
                  <a:latin typeface="+mn-lt"/>
                  <a:ea typeface="+mn-ea"/>
                  <a:cs typeface="+mn-ea"/>
                  <a:sym typeface="+mn-lt"/>
                </a:endParaRPr>
              </a:p>
            </p:txBody>
          </p:sp>
          <p:grpSp>
            <p:nvGrpSpPr>
              <p:cNvPr id="58" name="组合 57"/>
              <p:cNvGrpSpPr/>
              <p:nvPr/>
            </p:nvGrpSpPr>
            <p:grpSpPr>
              <a:xfrm>
                <a:off x="931046" y="667544"/>
                <a:ext cx="1028125" cy="45719"/>
                <a:chOff x="688893" y="2574256"/>
                <a:chExt cx="7739508" cy="81111"/>
              </a:xfrm>
            </p:grpSpPr>
            <p:sp>
              <p:nvSpPr>
                <p:cNvPr id="59"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0"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1"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2"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3"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367936" y="2237125"/>
            <a:ext cx="963909" cy="923289"/>
            <a:chOff x="1664154" y="1934950"/>
            <a:chExt cx="963741" cy="897257"/>
          </a:xfrm>
        </p:grpSpPr>
        <p:grpSp>
          <p:nvGrpSpPr>
            <p:cNvPr id="44" name="组合 43"/>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椭圆 4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TextBox 44"/>
            <p:cNvSpPr txBox="1"/>
            <p:nvPr/>
          </p:nvSpPr>
          <p:spPr>
            <a:xfrm>
              <a:off x="1807549" y="2188595"/>
              <a:ext cx="82034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n-lt"/>
                  <a:ea typeface="+mn-ea"/>
                  <a:cs typeface="+mn-ea"/>
                  <a:sym typeface="+mn-lt"/>
                </a:rPr>
                <a:t>45%</a:t>
              </a:r>
              <a:endParaRPr lang="zh-CN" altLang="en-US" sz="2100" b="1" dirty="0">
                <a:solidFill>
                  <a:schemeClr val="tx1">
                    <a:lumMod val="65000"/>
                    <a:lumOff val="35000"/>
                  </a:schemeClr>
                </a:solidFill>
                <a:latin typeface="+mn-lt"/>
                <a:ea typeface="+mn-ea"/>
                <a:cs typeface="+mn-ea"/>
                <a:sym typeface="+mn-lt"/>
              </a:endParaRPr>
            </a:p>
          </p:txBody>
        </p:sp>
      </p:grpSp>
      <p:grpSp>
        <p:nvGrpSpPr>
          <p:cNvPr id="48" name="组合 47"/>
          <p:cNvGrpSpPr/>
          <p:nvPr/>
        </p:nvGrpSpPr>
        <p:grpSpPr>
          <a:xfrm>
            <a:off x="3321508" y="2247208"/>
            <a:ext cx="897415" cy="923289"/>
            <a:chOff x="3293884" y="1912625"/>
            <a:chExt cx="897259" cy="897258"/>
          </a:xfrm>
        </p:grpSpPr>
        <p:grpSp>
          <p:nvGrpSpPr>
            <p:cNvPr id="49" name="组合 48"/>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2" name="椭圆 51"/>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0" name="TextBox 49"/>
            <p:cNvSpPr txBox="1"/>
            <p:nvPr/>
          </p:nvSpPr>
          <p:spPr>
            <a:xfrm>
              <a:off x="3404406" y="2201081"/>
              <a:ext cx="753231" cy="388829"/>
            </a:xfrm>
            <a:prstGeom prst="rect">
              <a:avLst/>
            </a:prstGeom>
            <a:noFill/>
          </p:spPr>
          <p:txBody>
            <a:bodyPr wrap="square" rtlCol="0">
              <a:spAutoFit/>
            </a:bodyPr>
            <a:lstStyle/>
            <a:p>
              <a:r>
                <a:rPr lang="en-US" altLang="zh-CN" sz="2000" b="1" dirty="0">
                  <a:solidFill>
                    <a:schemeClr val="tx1">
                      <a:lumMod val="65000"/>
                      <a:lumOff val="35000"/>
                    </a:schemeClr>
                  </a:solidFill>
                  <a:latin typeface="+mn-lt"/>
                  <a:ea typeface="+mn-ea"/>
                  <a:cs typeface="+mn-ea"/>
                  <a:sym typeface="+mn-lt"/>
                </a:rPr>
                <a:t>68%</a:t>
              </a:r>
              <a:endParaRPr lang="zh-CN" altLang="en-US" sz="2000" b="1" dirty="0">
                <a:solidFill>
                  <a:schemeClr val="tx1">
                    <a:lumMod val="65000"/>
                    <a:lumOff val="35000"/>
                  </a:schemeClr>
                </a:solidFill>
                <a:latin typeface="+mn-lt"/>
                <a:ea typeface="+mn-ea"/>
                <a:cs typeface="+mn-ea"/>
                <a:sym typeface="+mn-lt"/>
              </a:endParaRPr>
            </a:p>
          </p:txBody>
        </p:sp>
      </p:grpSp>
      <p:grpSp>
        <p:nvGrpSpPr>
          <p:cNvPr id="53" name="组合 52"/>
          <p:cNvGrpSpPr/>
          <p:nvPr/>
        </p:nvGrpSpPr>
        <p:grpSpPr>
          <a:xfrm>
            <a:off x="5127290" y="2241694"/>
            <a:ext cx="942085" cy="923289"/>
            <a:chOff x="4849324" y="1995712"/>
            <a:chExt cx="941921" cy="897257"/>
          </a:xfrm>
        </p:grpSpPr>
        <p:grpSp>
          <p:nvGrpSpPr>
            <p:cNvPr id="54" name="组合 53"/>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椭圆 5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5" name="TextBox 54"/>
            <p:cNvSpPr txBox="1"/>
            <p:nvPr/>
          </p:nvSpPr>
          <p:spPr>
            <a:xfrm>
              <a:off x="4963049" y="2222298"/>
              <a:ext cx="82819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n-lt"/>
                  <a:ea typeface="+mn-ea"/>
                  <a:cs typeface="+mn-ea"/>
                  <a:sym typeface="+mn-lt"/>
                </a:rPr>
                <a:t>79%</a:t>
              </a:r>
              <a:endParaRPr lang="zh-CN" altLang="en-US" sz="2100" b="1" dirty="0">
                <a:solidFill>
                  <a:schemeClr val="tx1">
                    <a:lumMod val="65000"/>
                    <a:lumOff val="35000"/>
                  </a:schemeClr>
                </a:solidFill>
                <a:latin typeface="+mn-lt"/>
                <a:ea typeface="+mn-ea"/>
                <a:cs typeface="+mn-ea"/>
                <a:sym typeface="+mn-lt"/>
              </a:endParaRPr>
            </a:p>
          </p:txBody>
        </p:sp>
      </p:grpSp>
      <p:grpSp>
        <p:nvGrpSpPr>
          <p:cNvPr id="58" name="组合 57"/>
          <p:cNvGrpSpPr/>
          <p:nvPr/>
        </p:nvGrpSpPr>
        <p:grpSpPr>
          <a:xfrm>
            <a:off x="6976586" y="2235675"/>
            <a:ext cx="951205" cy="923289"/>
            <a:chOff x="6380261" y="2029113"/>
            <a:chExt cx="951040" cy="897257"/>
          </a:xfrm>
        </p:grpSpPr>
        <p:grpSp>
          <p:nvGrpSpPr>
            <p:cNvPr id="59" name="组合 58"/>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椭圆 6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TextBox 59"/>
            <p:cNvSpPr txBox="1"/>
            <p:nvPr/>
          </p:nvSpPr>
          <p:spPr>
            <a:xfrm>
              <a:off x="6501314" y="2303662"/>
              <a:ext cx="829987"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n-lt"/>
                  <a:ea typeface="+mn-ea"/>
                  <a:cs typeface="+mn-ea"/>
                  <a:sym typeface="+mn-lt"/>
                </a:rPr>
                <a:t>92%</a:t>
              </a:r>
              <a:endParaRPr lang="zh-CN" altLang="en-US" sz="2100" b="1" dirty="0">
                <a:solidFill>
                  <a:schemeClr val="tx1">
                    <a:lumMod val="65000"/>
                    <a:lumOff val="35000"/>
                  </a:schemeClr>
                </a:solidFill>
                <a:latin typeface="+mn-lt"/>
                <a:ea typeface="+mn-ea"/>
                <a:cs typeface="+mn-ea"/>
                <a:sym typeface="+mn-lt"/>
              </a:endParaRPr>
            </a:p>
          </p:txBody>
        </p:sp>
      </p:grpSp>
      <p:sp>
        <p:nvSpPr>
          <p:cNvPr id="67" name="Freeform 8"/>
          <p:cNvSpPr/>
          <p:nvPr/>
        </p:nvSpPr>
        <p:spPr bwMode="auto">
          <a:xfrm rot="18900000">
            <a:off x="1411691" y="2579479"/>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0070C0"/>
          </a:solidFill>
          <a:ln w="3175" cap="flat">
            <a:noFill/>
            <a:prstDash val="solid"/>
            <a:miter lim="800000"/>
          </a:ln>
        </p:spPr>
        <p:txBody>
          <a:bodyPr vert="horz" wrap="square" lIns="92354" tIns="46177" rIns="92354" bIns="46177" numCol="1" anchor="t" anchorCtr="0" compatLnSpc="1"/>
          <a:lstStyle/>
          <a:p>
            <a:endParaRPr lang="zh-CN" altLang="en-US">
              <a:latin typeface="+mn-lt"/>
              <a:ea typeface="+mn-ea"/>
              <a:cs typeface="+mn-ea"/>
              <a:sym typeface="+mn-lt"/>
            </a:endParaRPr>
          </a:p>
        </p:txBody>
      </p:sp>
      <p:sp>
        <p:nvSpPr>
          <p:cNvPr id="68" name="Freeform 7"/>
          <p:cNvSpPr/>
          <p:nvPr/>
        </p:nvSpPr>
        <p:spPr bwMode="auto">
          <a:xfrm rot="19087048">
            <a:off x="3320073" y="2476470"/>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00B0F0"/>
          </a:solidFill>
          <a:ln w="3175" cap="flat">
            <a:noFill/>
            <a:prstDash val="solid"/>
            <a:miter lim="800000"/>
          </a:ln>
        </p:spPr>
        <p:txBody>
          <a:bodyPr vert="horz" wrap="square" lIns="92354" tIns="46177" rIns="92354" bIns="46177" numCol="1" anchor="t" anchorCtr="0" compatLnSpc="1"/>
          <a:lstStyle/>
          <a:p>
            <a:endParaRPr lang="zh-CN" altLang="en-US">
              <a:latin typeface="+mn-lt"/>
              <a:ea typeface="+mn-ea"/>
              <a:cs typeface="+mn-ea"/>
              <a:sym typeface="+mn-lt"/>
            </a:endParaRPr>
          </a:p>
        </p:txBody>
      </p:sp>
      <p:sp>
        <p:nvSpPr>
          <p:cNvPr id="69" name="Freeform 6"/>
          <p:cNvSpPr/>
          <p:nvPr/>
        </p:nvSpPr>
        <p:spPr bwMode="auto">
          <a:xfrm rot="19290703">
            <a:off x="5060464" y="2335143"/>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0070C0"/>
          </a:solidFill>
          <a:ln w="3175" cap="flat">
            <a:noFill/>
            <a:prstDash val="solid"/>
            <a:miter lim="800000"/>
          </a:ln>
        </p:spPr>
        <p:txBody>
          <a:bodyPr vert="horz" wrap="square" lIns="92354" tIns="46177" rIns="92354" bIns="46177" numCol="1" anchor="t" anchorCtr="0" compatLnSpc="1"/>
          <a:lstStyle/>
          <a:p>
            <a:endParaRPr lang="zh-CN" altLang="en-US">
              <a:latin typeface="+mn-lt"/>
              <a:ea typeface="+mn-ea"/>
              <a:cs typeface="+mn-ea"/>
              <a:sym typeface="+mn-lt"/>
            </a:endParaRPr>
          </a:p>
        </p:txBody>
      </p:sp>
      <p:sp>
        <p:nvSpPr>
          <p:cNvPr id="70" name="Freeform 5"/>
          <p:cNvSpPr/>
          <p:nvPr/>
        </p:nvSpPr>
        <p:spPr bwMode="auto">
          <a:xfrm rot="19810786">
            <a:off x="6859697" y="2138995"/>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00B0F0"/>
          </a:solidFill>
          <a:ln w="3175" cap="flat">
            <a:noFill/>
            <a:prstDash val="solid"/>
            <a:miter lim="800000"/>
          </a:ln>
        </p:spPr>
        <p:txBody>
          <a:bodyPr vert="horz" wrap="square" lIns="92354" tIns="46177" rIns="92354" bIns="46177" numCol="1" anchor="t" anchorCtr="0" compatLnSpc="1"/>
          <a:lstStyle/>
          <a:p>
            <a:endParaRPr lang="zh-CN" altLang="en-US">
              <a:latin typeface="+mn-lt"/>
              <a:ea typeface="+mn-ea"/>
              <a:cs typeface="+mn-ea"/>
              <a:sym typeface="+mn-lt"/>
            </a:endParaRPr>
          </a:p>
        </p:txBody>
      </p:sp>
      <p:grpSp>
        <p:nvGrpSpPr>
          <p:cNvPr id="71" name="组合 70"/>
          <p:cNvGrpSpPr/>
          <p:nvPr/>
        </p:nvGrpSpPr>
        <p:grpSpPr>
          <a:xfrm>
            <a:off x="1390002"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2" name="流程图: 可选过程 71"/>
            <p:cNvSpPr/>
            <p:nvPr/>
          </p:nvSpPr>
          <p:spPr>
            <a:xfrm>
              <a:off x="3477359" y="8032286"/>
              <a:ext cx="2534423" cy="58477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TextBox 72"/>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n-lt"/>
                  <a:ea typeface="+mn-ea"/>
                  <a:cs typeface="+mn-ea"/>
                  <a:sym typeface="+mn-lt"/>
                </a:rPr>
                <a:t>添加标题</a:t>
              </a:r>
              <a:endParaRPr lang="zh-CN" altLang="en-US" sz="1100" dirty="0">
                <a:solidFill>
                  <a:schemeClr val="bg1"/>
                </a:solidFill>
                <a:latin typeface="+mn-lt"/>
                <a:ea typeface="+mn-ea"/>
                <a:cs typeface="+mn-ea"/>
                <a:sym typeface="+mn-lt"/>
              </a:endParaRPr>
            </a:p>
          </p:txBody>
        </p:sp>
      </p:grpSp>
      <p:grpSp>
        <p:nvGrpSpPr>
          <p:cNvPr id="74" name="组合 73"/>
          <p:cNvGrpSpPr/>
          <p:nvPr/>
        </p:nvGrpSpPr>
        <p:grpSpPr>
          <a:xfrm>
            <a:off x="3205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5" name="流程图: 可选过程 74"/>
            <p:cNvSpPr/>
            <p:nvPr/>
          </p:nvSpPr>
          <p:spPr>
            <a:xfrm>
              <a:off x="3477359" y="8032286"/>
              <a:ext cx="2534423" cy="584775"/>
            </a:xfrm>
            <a:prstGeom prst="flowChartAlternate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TextBox 75"/>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n-lt"/>
                  <a:ea typeface="+mn-ea"/>
                  <a:cs typeface="+mn-ea"/>
                  <a:sym typeface="+mn-lt"/>
                </a:rPr>
                <a:t>添加标题</a:t>
              </a:r>
              <a:endParaRPr lang="zh-CN" altLang="en-US" sz="1100" dirty="0">
                <a:solidFill>
                  <a:schemeClr val="bg1"/>
                </a:solidFill>
                <a:latin typeface="+mn-lt"/>
                <a:ea typeface="+mn-ea"/>
                <a:cs typeface="+mn-ea"/>
                <a:sym typeface="+mn-lt"/>
              </a:endParaRPr>
            </a:p>
          </p:txBody>
        </p:sp>
      </p:grpSp>
      <p:grpSp>
        <p:nvGrpSpPr>
          <p:cNvPr id="77" name="组合 76"/>
          <p:cNvGrpSpPr/>
          <p:nvPr/>
        </p:nvGrpSpPr>
        <p:grpSpPr>
          <a:xfrm>
            <a:off x="4996217"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8" name="流程图: 可选过程 77"/>
            <p:cNvSpPr/>
            <p:nvPr/>
          </p:nvSpPr>
          <p:spPr>
            <a:xfrm>
              <a:off x="3477359" y="8032286"/>
              <a:ext cx="2534423" cy="58477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TextBox 78"/>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n-lt"/>
                  <a:ea typeface="+mn-ea"/>
                  <a:cs typeface="+mn-ea"/>
                  <a:sym typeface="+mn-lt"/>
                </a:rPr>
                <a:t>添加标题</a:t>
              </a:r>
              <a:endParaRPr lang="zh-CN" altLang="en-US" sz="1100" dirty="0">
                <a:solidFill>
                  <a:schemeClr val="bg1"/>
                </a:solidFill>
                <a:latin typeface="+mn-lt"/>
                <a:ea typeface="+mn-ea"/>
                <a:cs typeface="+mn-ea"/>
                <a:sym typeface="+mn-lt"/>
              </a:endParaRPr>
            </a:p>
          </p:txBody>
        </p:sp>
      </p:grpSp>
      <p:grpSp>
        <p:nvGrpSpPr>
          <p:cNvPr id="80" name="组合 79"/>
          <p:cNvGrpSpPr/>
          <p:nvPr/>
        </p:nvGrpSpPr>
        <p:grpSpPr>
          <a:xfrm>
            <a:off x="6891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81" name="流程图: 可选过程 80"/>
            <p:cNvSpPr/>
            <p:nvPr/>
          </p:nvSpPr>
          <p:spPr>
            <a:xfrm>
              <a:off x="3477359" y="8032286"/>
              <a:ext cx="2534423" cy="584775"/>
            </a:xfrm>
            <a:prstGeom prst="flowChartAlternate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TextBox 81"/>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n-lt"/>
                  <a:ea typeface="+mn-ea"/>
                  <a:cs typeface="+mn-ea"/>
                  <a:sym typeface="+mn-lt"/>
                </a:rPr>
                <a:t>添加标题</a:t>
              </a:r>
              <a:endParaRPr lang="zh-CN" altLang="en-US" sz="1100" dirty="0">
                <a:solidFill>
                  <a:schemeClr val="bg1"/>
                </a:solidFill>
                <a:latin typeface="+mn-lt"/>
                <a:ea typeface="+mn-ea"/>
                <a:cs typeface="+mn-ea"/>
                <a:sym typeface="+mn-lt"/>
              </a:endParaRPr>
            </a:p>
          </p:txBody>
        </p:sp>
      </p:grpSp>
      <p:sp>
        <p:nvSpPr>
          <p:cNvPr id="84" name="TextBox 83"/>
          <p:cNvSpPr txBox="1"/>
          <p:nvPr/>
        </p:nvSpPr>
        <p:spPr>
          <a:xfrm>
            <a:off x="1187624"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85" name="TextBox 84"/>
          <p:cNvSpPr txBox="1"/>
          <p:nvPr/>
        </p:nvSpPr>
        <p:spPr>
          <a:xfrm>
            <a:off x="3027275"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86" name="TextBox 85"/>
          <p:cNvSpPr txBox="1"/>
          <p:nvPr/>
        </p:nvSpPr>
        <p:spPr>
          <a:xfrm>
            <a:off x="4796502"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87" name="TextBox 86"/>
          <p:cNvSpPr txBox="1"/>
          <p:nvPr/>
        </p:nvSpPr>
        <p:spPr>
          <a:xfrm>
            <a:off x="6740718"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grpSp>
        <p:nvGrpSpPr>
          <p:cNvPr id="66" name="组合 65"/>
          <p:cNvGrpSpPr/>
          <p:nvPr/>
        </p:nvGrpSpPr>
        <p:grpSpPr>
          <a:xfrm>
            <a:off x="-107260" y="196219"/>
            <a:ext cx="1765509" cy="551353"/>
            <a:chOff x="520640" y="251298"/>
            <a:chExt cx="1766054" cy="551522"/>
          </a:xfrm>
        </p:grpSpPr>
        <p:sp>
          <p:nvSpPr>
            <p:cNvPr id="83" name="矩形 3"/>
            <p:cNvSpPr>
              <a:spLocks noChangeArrowheads="1"/>
            </p:cNvSpPr>
            <p:nvPr/>
          </p:nvSpPr>
          <p:spPr bwMode="auto">
            <a:xfrm>
              <a:off x="872613"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完成比例</a:t>
              </a:r>
              <a:endParaRPr lang="zh-CN" altLang="en-US" kern="0" dirty="0">
                <a:solidFill>
                  <a:schemeClr val="tx1">
                    <a:lumMod val="65000"/>
                    <a:lumOff val="35000"/>
                  </a:schemeClr>
                </a:solidFill>
                <a:latin typeface="+mn-lt"/>
                <a:ea typeface="+mn-ea"/>
                <a:cs typeface="+mn-ea"/>
                <a:sym typeface="+mn-lt"/>
              </a:endParaRPr>
            </a:p>
          </p:txBody>
        </p:sp>
        <p:grpSp>
          <p:nvGrpSpPr>
            <p:cNvPr id="89" name="组合 88"/>
            <p:cNvGrpSpPr/>
            <p:nvPr/>
          </p:nvGrpSpPr>
          <p:grpSpPr>
            <a:xfrm>
              <a:off x="520640" y="515443"/>
              <a:ext cx="1766054" cy="287377"/>
              <a:chOff x="562081" y="425886"/>
              <a:chExt cx="1766054" cy="287377"/>
            </a:xfrm>
          </p:grpSpPr>
          <p:sp>
            <p:nvSpPr>
              <p:cNvPr id="90"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Completion ratio</a:t>
                </a:r>
                <a:endParaRPr lang="zh-CN" altLang="en-US" sz="800" kern="0" dirty="0">
                  <a:solidFill>
                    <a:srgbClr val="FFFFFF">
                      <a:lumMod val="50000"/>
                    </a:srgbClr>
                  </a:solidFill>
                  <a:latin typeface="+mn-lt"/>
                  <a:ea typeface="+mn-ea"/>
                  <a:cs typeface="+mn-ea"/>
                  <a:sym typeface="+mn-lt"/>
                </a:endParaRPr>
              </a:p>
            </p:txBody>
          </p:sp>
          <p:grpSp>
            <p:nvGrpSpPr>
              <p:cNvPr id="91" name="组合 90"/>
              <p:cNvGrpSpPr/>
              <p:nvPr/>
            </p:nvGrpSpPr>
            <p:grpSpPr>
              <a:xfrm>
                <a:off x="931046" y="667544"/>
                <a:ext cx="1028125" cy="45719"/>
                <a:chOff x="688893" y="2574256"/>
                <a:chExt cx="7739508" cy="81111"/>
              </a:xfrm>
            </p:grpSpPr>
            <p:sp>
              <p:nvSpPr>
                <p:cNvPr id="92"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3"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cs typeface="+mn-ea"/>
              <a:sym typeface="+mn-lt"/>
            </a:endParaRPr>
          </a:p>
        </p:txBody>
      </p:sp>
      <p:grpSp>
        <p:nvGrpSpPr>
          <p:cNvPr id="4" name="组合 3"/>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5"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p:spPr>
          <p:txBody>
            <a:bodyPr/>
            <a:lstStyle/>
            <a:p>
              <a:endParaRPr lang="en-US" dirty="0">
                <a:latin typeface="+mn-lt"/>
                <a:ea typeface="+mn-ea"/>
                <a:cs typeface="+mn-ea"/>
                <a:sym typeface="+mn-lt"/>
              </a:endParaRPr>
            </a:p>
          </p:txBody>
        </p:sp>
        <p:sp>
          <p:nvSpPr>
            <p:cNvPr id="6"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p:spPr>
          <p:txBody>
            <a:bodyPr/>
            <a:lstStyle/>
            <a:p>
              <a:endParaRPr lang="en-US" dirty="0">
                <a:latin typeface="+mn-lt"/>
                <a:ea typeface="+mn-ea"/>
                <a:cs typeface="+mn-ea"/>
                <a:sym typeface="+mn-lt"/>
              </a:endParaRPr>
            </a:p>
          </p:txBody>
        </p:sp>
        <p:sp>
          <p:nvSpPr>
            <p:cNvPr id="7"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p:spPr>
          <p:txBody>
            <a:bodyPr/>
            <a:lstStyle/>
            <a:p>
              <a:endParaRPr lang="en-US" dirty="0">
                <a:latin typeface="+mn-lt"/>
                <a:ea typeface="+mn-ea"/>
                <a:cs typeface="+mn-ea"/>
                <a:sym typeface="+mn-lt"/>
              </a:endParaRPr>
            </a:p>
          </p:txBody>
        </p:sp>
        <p:sp>
          <p:nvSpPr>
            <p:cNvPr id="8"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C54B6">
                <a:alpha val="73000"/>
              </a:srgbClr>
            </a:solidFill>
            <a:ln>
              <a:noFill/>
            </a:ln>
          </p:spPr>
          <p:txBody>
            <a:bodyPr/>
            <a:lstStyle/>
            <a:p>
              <a:endParaRPr lang="en-US" dirty="0">
                <a:latin typeface="+mn-lt"/>
                <a:ea typeface="+mn-ea"/>
                <a:cs typeface="+mn-ea"/>
                <a:sym typeface="+mn-lt"/>
              </a:endParaRPr>
            </a:p>
          </p:txBody>
        </p:sp>
        <p:sp>
          <p:nvSpPr>
            <p:cNvPr id="9"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C54B6">
                <a:alpha val="73000"/>
              </a:srgbClr>
            </a:solidFill>
            <a:ln>
              <a:noFill/>
            </a:ln>
          </p:spPr>
          <p:txBody>
            <a:bodyPr/>
            <a:lstStyle/>
            <a:p>
              <a:endParaRPr lang="en-US" dirty="0">
                <a:latin typeface="+mn-lt"/>
                <a:ea typeface="+mn-ea"/>
                <a:cs typeface="+mn-ea"/>
                <a:sym typeface="+mn-lt"/>
              </a:endParaRPr>
            </a:p>
          </p:txBody>
        </p:sp>
        <p:sp>
          <p:nvSpPr>
            <p:cNvPr id="10"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0C54B6"/>
            </a:solidFill>
            <a:ln>
              <a:noFill/>
            </a:ln>
          </p:spPr>
          <p:txBody>
            <a:bodyPr/>
            <a:lstStyle/>
            <a:p>
              <a:endParaRPr lang="en-US" dirty="0">
                <a:latin typeface="+mn-lt"/>
                <a:ea typeface="+mn-ea"/>
                <a:cs typeface="+mn-ea"/>
                <a:sym typeface="+mn-lt"/>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n-lt"/>
                <a:ea typeface="+mn-ea"/>
                <a:cs typeface="+mn-ea"/>
                <a:sym typeface="+mn-lt"/>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n-lt"/>
                <a:ea typeface="+mn-ea"/>
                <a:cs typeface="+mn-ea"/>
                <a:sym typeface="+mn-lt"/>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n-lt"/>
                <a:ea typeface="+mn-ea"/>
                <a:cs typeface="+mn-ea"/>
                <a:sym typeface="+mn-lt"/>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cs typeface="+mn-ea"/>
                <a:sym typeface="+mn-lt"/>
              </a:endParaRPr>
            </a:p>
          </p:txBody>
        </p:sp>
      </p:grpSp>
      <p:grpSp>
        <p:nvGrpSpPr>
          <p:cNvPr id="15" name="组合 14"/>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8" name="Group 30"/>
          <p:cNvGrpSpPr/>
          <p:nvPr/>
        </p:nvGrpSpPr>
        <p:grpSpPr>
          <a:xfrm>
            <a:off x="4801394" y="3834127"/>
            <a:ext cx="317357" cy="278329"/>
            <a:chOff x="3175" y="-1587"/>
            <a:chExt cx="490538" cy="430212"/>
          </a:xfrm>
          <a:solidFill>
            <a:srgbClr val="0070C0"/>
          </a:solidFill>
        </p:grpSpPr>
        <p:sp>
          <p:nvSpPr>
            <p:cNvPr id="19"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0"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sp>
        <p:nvSpPr>
          <p:cNvPr id="21"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0070C0"/>
          </a:solidFill>
          <a:ln w="9525">
            <a:noFill/>
            <a:round/>
          </a:ln>
        </p:spPr>
        <p:txBody>
          <a:bodyPr vert="horz" wrap="square" lIns="91440" tIns="45720" rIns="91440" bIns="45720" numCol="1" anchor="t" anchorCtr="0" compatLnSpc="1"/>
          <a:lstStyle/>
          <a:p>
            <a:endParaRPr lang="ko-KR" altLang="en-US">
              <a:latin typeface="+mn-lt"/>
              <a:ea typeface="+mn-ea"/>
              <a:cs typeface="+mn-ea"/>
              <a:sym typeface="+mn-lt"/>
            </a:endParaRPr>
          </a:p>
        </p:txBody>
      </p:sp>
      <p:sp>
        <p:nvSpPr>
          <p:cNvPr id="22"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00B0F0"/>
          </a:solidFill>
          <a:ln w="9525">
            <a:noFill/>
            <a:round/>
          </a:ln>
        </p:spPr>
        <p:txBody>
          <a:bodyPr vert="horz" wrap="square" lIns="91440" tIns="45720" rIns="91440" bIns="45720" numCol="1" anchor="t" anchorCtr="0" compatLnSpc="1"/>
          <a:lstStyle/>
          <a:p>
            <a:endParaRPr lang="ko-KR" altLang="en-US">
              <a:latin typeface="+mn-lt"/>
              <a:ea typeface="+mn-ea"/>
              <a:cs typeface="+mn-ea"/>
              <a:sym typeface="+mn-lt"/>
            </a:endParaRPr>
          </a:p>
        </p:txBody>
      </p:sp>
      <p:grpSp>
        <p:nvGrpSpPr>
          <p:cNvPr id="23" name="Group 18"/>
          <p:cNvGrpSpPr/>
          <p:nvPr/>
        </p:nvGrpSpPr>
        <p:grpSpPr>
          <a:xfrm>
            <a:off x="7429035" y="3182144"/>
            <a:ext cx="312268" cy="312268"/>
            <a:chOff x="6350" y="4763"/>
            <a:chExt cx="492125" cy="492125"/>
          </a:xfrm>
          <a:solidFill>
            <a:srgbClr val="00B0F0"/>
          </a:solidFill>
        </p:grpSpPr>
        <p:sp>
          <p:nvSpPr>
            <p:cNvPr id="24"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5"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6"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sp>
        <p:nvSpPr>
          <p:cNvPr id="27" name="TextBox 26"/>
          <p:cNvSpPr txBox="1"/>
          <p:nvPr/>
        </p:nvSpPr>
        <p:spPr>
          <a:xfrm>
            <a:off x="229394" y="3303609"/>
            <a:ext cx="1915874"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28" name="TextBox 27"/>
          <p:cNvSpPr txBox="1"/>
          <p:nvPr/>
        </p:nvSpPr>
        <p:spPr>
          <a:xfrm>
            <a:off x="2120662" y="3658278"/>
            <a:ext cx="1915874"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29" name="TextBox 28"/>
          <p:cNvSpPr txBox="1"/>
          <p:nvPr/>
        </p:nvSpPr>
        <p:spPr>
          <a:xfrm>
            <a:off x="4024278" y="4215127"/>
            <a:ext cx="1915874"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30" name="TextBox 29"/>
          <p:cNvSpPr txBox="1"/>
          <p:nvPr/>
        </p:nvSpPr>
        <p:spPr>
          <a:xfrm>
            <a:off x="6688574" y="3639528"/>
            <a:ext cx="1915874"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grpSp>
        <p:nvGrpSpPr>
          <p:cNvPr id="31" name="组合 30"/>
          <p:cNvGrpSpPr/>
          <p:nvPr/>
        </p:nvGrpSpPr>
        <p:grpSpPr>
          <a:xfrm>
            <a:off x="4677858" y="2649672"/>
            <a:ext cx="809336" cy="809336"/>
            <a:chOff x="4677858" y="2649672"/>
            <a:chExt cx="809336" cy="809336"/>
          </a:xfrm>
          <a:solidFill>
            <a:srgbClr val="00B0F0"/>
          </a:solidFill>
        </p:grpSpPr>
        <p:sp>
          <p:nvSpPr>
            <p:cNvPr id="32" name="椭圆 31"/>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33" name="椭圆 32"/>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a:off x="639258" y="1763208"/>
            <a:ext cx="809336" cy="809336"/>
            <a:chOff x="4677858" y="2649672"/>
            <a:chExt cx="809336" cy="809336"/>
          </a:xfrm>
          <a:solidFill>
            <a:srgbClr val="0070C0"/>
          </a:solidFill>
        </p:grpSpPr>
        <p:sp>
          <p:nvSpPr>
            <p:cNvPr id="35" name="椭圆 34"/>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36" name="椭圆 35"/>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7"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630194" y="1200944"/>
            <a:ext cx="1789484" cy="1789483"/>
          </a:xfrm>
          <a:prstGeom prst="rect">
            <a:avLst/>
          </a:prstGeom>
          <a:noFill/>
          <a:effectLst/>
        </p:spPr>
      </p:pic>
      <p:pic>
        <p:nvPicPr>
          <p:cNvPr id="38"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p:spPr>
      </p:pic>
      <p:sp>
        <p:nvSpPr>
          <p:cNvPr id="39" name="矩形 38"/>
          <p:cNvSpPr/>
          <p:nvPr/>
        </p:nvSpPr>
        <p:spPr>
          <a:xfrm>
            <a:off x="7236296" y="1738043"/>
            <a:ext cx="1089477" cy="373061"/>
          </a:xfrm>
          <a:prstGeom prst="rect">
            <a:avLst/>
          </a:prstGeom>
        </p:spPr>
        <p:txBody>
          <a:bodyPr wrap="square" lIns="68589" tIns="34295" rIns="68589" bIns="34295">
            <a:spAutoFit/>
          </a:bodyPr>
          <a:lstStyle/>
          <a:p>
            <a:pPr>
              <a:lnSpc>
                <a:spcPct val="120000"/>
              </a:lnSpc>
            </a:pPr>
            <a:r>
              <a:rPr lang="zh-CN" altLang="en-US" b="0" dirty="0">
                <a:solidFill>
                  <a:schemeClr val="tx1">
                    <a:lumMod val="65000"/>
                    <a:lumOff val="35000"/>
                  </a:schemeClr>
                </a:solidFill>
                <a:latin typeface="+mn-lt"/>
                <a:ea typeface="+mn-ea"/>
                <a:cs typeface="+mn-ea"/>
                <a:sym typeface="+mn-lt"/>
              </a:rPr>
              <a:t>完成概述</a:t>
            </a:r>
            <a:endParaRPr lang="zh-CN" altLang="en-US" b="0" dirty="0">
              <a:solidFill>
                <a:schemeClr val="tx1">
                  <a:lumMod val="65000"/>
                  <a:lumOff val="35000"/>
                </a:schemeClr>
              </a:solidFill>
              <a:latin typeface="+mn-lt"/>
              <a:ea typeface="+mn-ea"/>
              <a:cs typeface="+mn-ea"/>
              <a:sym typeface="+mn-lt"/>
            </a:endParaRPr>
          </a:p>
        </p:txBody>
      </p:sp>
      <p:grpSp>
        <p:nvGrpSpPr>
          <p:cNvPr id="45" name="组合 44"/>
          <p:cNvGrpSpPr/>
          <p:nvPr/>
        </p:nvGrpSpPr>
        <p:grpSpPr>
          <a:xfrm>
            <a:off x="-107260" y="196219"/>
            <a:ext cx="1765509" cy="551353"/>
            <a:chOff x="520640" y="251298"/>
            <a:chExt cx="1766054" cy="551522"/>
          </a:xfrm>
        </p:grpSpPr>
        <p:sp>
          <p:nvSpPr>
            <p:cNvPr id="46" name="矩形 3"/>
            <p:cNvSpPr>
              <a:spLocks noChangeArrowheads="1"/>
            </p:cNvSpPr>
            <p:nvPr/>
          </p:nvSpPr>
          <p:spPr bwMode="auto">
            <a:xfrm>
              <a:off x="872614"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团队完成</a:t>
              </a:r>
              <a:endParaRPr lang="zh-CN" altLang="en-US" kern="0" dirty="0">
                <a:solidFill>
                  <a:schemeClr val="tx1">
                    <a:lumMod val="65000"/>
                    <a:lumOff val="35000"/>
                  </a:schemeClr>
                </a:solidFill>
                <a:latin typeface="+mn-lt"/>
                <a:ea typeface="+mn-ea"/>
                <a:cs typeface="+mn-ea"/>
                <a:sym typeface="+mn-lt"/>
              </a:endParaRPr>
            </a:p>
          </p:txBody>
        </p:sp>
        <p:grpSp>
          <p:nvGrpSpPr>
            <p:cNvPr id="47" name="组合 46"/>
            <p:cNvGrpSpPr/>
            <p:nvPr/>
          </p:nvGrpSpPr>
          <p:grpSpPr>
            <a:xfrm>
              <a:off x="520640" y="515443"/>
              <a:ext cx="1766054" cy="287377"/>
              <a:chOff x="562081" y="425886"/>
              <a:chExt cx="1766054" cy="287377"/>
            </a:xfrm>
          </p:grpSpPr>
          <p:sp>
            <p:nvSpPr>
              <p:cNvPr id="48"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Team finish</a:t>
                </a:r>
                <a:endParaRPr lang="zh-CN" altLang="en-US" sz="800" kern="0" dirty="0">
                  <a:solidFill>
                    <a:srgbClr val="FFFFFF">
                      <a:lumMod val="50000"/>
                    </a:srgbClr>
                  </a:solidFill>
                  <a:latin typeface="+mn-lt"/>
                  <a:ea typeface="+mn-ea"/>
                  <a:cs typeface="+mn-ea"/>
                  <a:sym typeface="+mn-lt"/>
                </a:endParaRPr>
              </a:p>
            </p:txBody>
          </p:sp>
          <p:grpSp>
            <p:nvGrpSpPr>
              <p:cNvPr id="49" name="组合 48"/>
              <p:cNvGrpSpPr/>
              <p:nvPr/>
            </p:nvGrpSpPr>
            <p:grpSpPr>
              <a:xfrm>
                <a:off x="931046" y="667544"/>
                <a:ext cx="1028125" cy="45719"/>
                <a:chOff x="688893" y="2574256"/>
                <a:chExt cx="7739508" cy="81111"/>
              </a:xfrm>
            </p:grpSpPr>
            <p:sp>
              <p:nvSpPr>
                <p:cNvPr id="50"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1"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2"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3"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4"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reeform 14"/>
          <p:cNvSpPr/>
          <p:nvPr/>
        </p:nvSpPr>
        <p:spPr bwMode="auto">
          <a:xfrm rot="13500000">
            <a:off x="2742369" y="1797422"/>
            <a:ext cx="920055" cy="1531151"/>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177" tIns="49089" rIns="98177" bIns="49089" numCol="1" anchor="t" anchorCtr="0" compatLnSpc="1"/>
          <a:lstStyle/>
          <a:p>
            <a:pPr algn="ctr" defTabSz="914400">
              <a:defRPr/>
            </a:pPr>
            <a:endParaRPr lang="en-US" sz="2200" kern="0">
              <a:solidFill>
                <a:srgbClr val="000000"/>
              </a:solidFill>
              <a:latin typeface="+mn-lt"/>
              <a:ea typeface="+mn-ea"/>
              <a:cs typeface="+mn-ea"/>
              <a:sym typeface="+mn-lt"/>
            </a:endParaRPr>
          </a:p>
        </p:txBody>
      </p:sp>
      <p:sp>
        <p:nvSpPr>
          <p:cNvPr id="159" name="Freeform 6"/>
          <p:cNvSpPr/>
          <p:nvPr/>
        </p:nvSpPr>
        <p:spPr bwMode="auto">
          <a:xfrm>
            <a:off x="-22250" y="1624800"/>
            <a:ext cx="9393871" cy="2462948"/>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177" tIns="49089" rIns="98177" bIns="49089" numCol="1" anchor="t" anchorCtr="0" compatLnSpc="1"/>
          <a:lstStyle/>
          <a:p>
            <a:pPr algn="ctr" defTabSz="914400">
              <a:defRPr/>
            </a:pPr>
            <a:endParaRPr lang="en-US" sz="2200" kern="0">
              <a:solidFill>
                <a:srgbClr val="000000"/>
              </a:solidFill>
              <a:latin typeface="+mn-lt"/>
              <a:ea typeface="+mn-ea"/>
              <a:cs typeface="+mn-ea"/>
              <a:sym typeface="+mn-lt"/>
            </a:endParaRPr>
          </a:p>
        </p:txBody>
      </p:sp>
      <p:sp>
        <p:nvSpPr>
          <p:cNvPr id="160" name="Freeform 13"/>
          <p:cNvSpPr/>
          <p:nvPr/>
        </p:nvSpPr>
        <p:spPr bwMode="auto">
          <a:xfrm>
            <a:off x="5547353" y="2708925"/>
            <a:ext cx="1360922"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177" tIns="49089" rIns="98177" bIns="49089" numCol="1" anchor="t" anchorCtr="0" compatLnSpc="1"/>
          <a:lstStyle/>
          <a:p>
            <a:pPr algn="ctr" defTabSz="914400">
              <a:defRPr/>
            </a:pPr>
            <a:endParaRPr lang="en-US" sz="2200" kern="0">
              <a:solidFill>
                <a:srgbClr val="000000"/>
              </a:solidFill>
              <a:latin typeface="+mn-lt"/>
              <a:ea typeface="+mn-ea"/>
              <a:cs typeface="+mn-ea"/>
              <a:sym typeface="+mn-lt"/>
            </a:endParaRPr>
          </a:p>
        </p:txBody>
      </p:sp>
      <p:grpSp>
        <p:nvGrpSpPr>
          <p:cNvPr id="161" name="Group 19"/>
          <p:cNvGrpSpPr/>
          <p:nvPr/>
        </p:nvGrpSpPr>
        <p:grpSpPr>
          <a:xfrm>
            <a:off x="559767" y="2534505"/>
            <a:ext cx="1517626" cy="1033021"/>
            <a:chOff x="552376" y="2667382"/>
            <a:chExt cx="1499240" cy="1033020"/>
          </a:xfrm>
        </p:grpSpPr>
        <p:sp>
          <p:nvSpPr>
            <p:cNvPr id="162"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rgbClr val="7F7F7F">
                      <a:lumMod val="50000"/>
                    </a:srgbClr>
                  </a:solidFill>
                  <a:latin typeface="+mn-lt"/>
                  <a:ea typeface="+mn-ea"/>
                  <a:cs typeface="+mn-ea"/>
                  <a:sym typeface="+mn-lt"/>
                </a:rPr>
                <a:t>此处添加详细文本描述，建议与标题相关并符合整体语言风格，语言描述尽量简洁生动。</a:t>
              </a:r>
              <a:endParaRPr lang="en-US" sz="900" kern="0" dirty="0">
                <a:solidFill>
                  <a:srgbClr val="7F7F7F">
                    <a:lumMod val="50000"/>
                  </a:srgbClr>
                </a:solidFill>
                <a:latin typeface="+mn-lt"/>
                <a:ea typeface="+mn-ea"/>
                <a:cs typeface="+mn-ea"/>
                <a:sym typeface="+mn-lt"/>
              </a:endParaRPr>
            </a:p>
          </p:txBody>
        </p:sp>
        <p:sp>
          <p:nvSpPr>
            <p:cNvPr id="16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80000"/>
                </a:lnSpc>
                <a:defRPr/>
              </a:pPr>
              <a:r>
                <a:rPr lang="zh-CN" altLang="en-US" sz="1700" kern="0" dirty="0">
                  <a:solidFill>
                    <a:srgbClr val="7F7F7F">
                      <a:lumMod val="50000"/>
                    </a:srgbClr>
                  </a:solidFill>
                  <a:latin typeface="+mn-lt"/>
                  <a:ea typeface="+mn-ea"/>
                  <a:cs typeface="+mn-ea"/>
                  <a:sym typeface="+mn-lt"/>
                </a:rPr>
                <a:t>项目名称</a:t>
              </a:r>
              <a:endParaRPr lang="en-US" altLang="zh-CN" sz="1700" kern="0" dirty="0">
                <a:solidFill>
                  <a:srgbClr val="7F7F7F">
                    <a:lumMod val="50000"/>
                  </a:srgbClr>
                </a:solidFill>
                <a:latin typeface="+mn-lt"/>
                <a:ea typeface="+mn-ea"/>
                <a:cs typeface="+mn-ea"/>
                <a:sym typeface="+mn-lt"/>
              </a:endParaRPr>
            </a:p>
          </p:txBody>
        </p:sp>
      </p:grpSp>
      <p:sp>
        <p:nvSpPr>
          <p:cNvPr id="164" name="Freeform 13"/>
          <p:cNvSpPr/>
          <p:nvPr/>
        </p:nvSpPr>
        <p:spPr bwMode="auto">
          <a:xfrm rot="5910658">
            <a:off x="6142183" y="1629678"/>
            <a:ext cx="1030906" cy="350690"/>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177" tIns="49089" rIns="98177" bIns="49089" numCol="1" anchor="t" anchorCtr="0" compatLnSpc="1"/>
          <a:lstStyle/>
          <a:p>
            <a:pPr algn="ctr" defTabSz="914400">
              <a:defRPr/>
            </a:pPr>
            <a:endParaRPr lang="en-US" sz="2200" kern="0">
              <a:solidFill>
                <a:srgbClr val="000000"/>
              </a:solidFill>
              <a:latin typeface="+mn-lt"/>
              <a:ea typeface="+mn-ea"/>
              <a:cs typeface="+mn-ea"/>
              <a:sym typeface="+mn-lt"/>
            </a:endParaRPr>
          </a:p>
        </p:txBody>
      </p:sp>
      <p:grpSp>
        <p:nvGrpSpPr>
          <p:cNvPr id="165" name="Group 129"/>
          <p:cNvGrpSpPr/>
          <p:nvPr/>
        </p:nvGrpSpPr>
        <p:grpSpPr>
          <a:xfrm>
            <a:off x="2115052" y="1776042"/>
            <a:ext cx="1379659" cy="852351"/>
            <a:chOff x="696724" y="2667382"/>
            <a:chExt cx="1362945" cy="852351"/>
          </a:xfrm>
        </p:grpSpPr>
        <p:sp>
          <p:nvSpPr>
            <p:cNvPr id="166"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rgbClr val="7F7F7F">
                      <a:lumMod val="50000"/>
                    </a:srgbClr>
                  </a:solidFill>
                  <a:latin typeface="+mn-lt"/>
                  <a:ea typeface="+mn-ea"/>
                  <a:cs typeface="+mn-ea"/>
                  <a:sym typeface="+mn-lt"/>
                </a:rPr>
                <a:t>此处添加详细文本描述，建议与标题相关并符合整体语言风格</a:t>
              </a:r>
              <a:endParaRPr lang="en-US" sz="900" kern="0" dirty="0">
                <a:solidFill>
                  <a:srgbClr val="7F7F7F">
                    <a:lumMod val="50000"/>
                  </a:srgbClr>
                </a:solidFill>
                <a:latin typeface="+mn-lt"/>
                <a:ea typeface="+mn-ea"/>
                <a:cs typeface="+mn-ea"/>
                <a:sym typeface="+mn-lt"/>
              </a:endParaRPr>
            </a:p>
          </p:txBody>
        </p:sp>
        <p:sp>
          <p:nvSpPr>
            <p:cNvPr id="167"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auto">
                <a:lnSpc>
                  <a:spcPct val="80000"/>
                </a:lnSpc>
                <a:spcBef>
                  <a:spcPts val="0"/>
                </a:spcBef>
                <a:spcAft>
                  <a:spcPts val="0"/>
                </a:spcAft>
                <a:defRPr/>
              </a:pPr>
              <a:r>
                <a:rPr lang="zh-CN" altLang="en-US" sz="1700" kern="0" dirty="0">
                  <a:solidFill>
                    <a:srgbClr val="7F7F7F">
                      <a:lumMod val="50000"/>
                    </a:srgbClr>
                  </a:solidFill>
                  <a:latin typeface="+mn-lt"/>
                  <a:ea typeface="+mn-ea"/>
                  <a:cs typeface="+mn-ea"/>
                  <a:sym typeface="+mn-lt"/>
                </a:rPr>
                <a:t>项目名称</a:t>
              </a:r>
              <a:endParaRPr lang="en-US" altLang="zh-CN" sz="1700" kern="0" dirty="0">
                <a:solidFill>
                  <a:srgbClr val="7F7F7F">
                    <a:lumMod val="50000"/>
                  </a:srgbClr>
                </a:solidFill>
                <a:latin typeface="+mn-lt"/>
                <a:ea typeface="+mn-ea"/>
                <a:cs typeface="+mn-ea"/>
                <a:sym typeface="+mn-lt"/>
              </a:endParaRPr>
            </a:p>
          </p:txBody>
        </p:sp>
      </p:grpSp>
      <p:grpSp>
        <p:nvGrpSpPr>
          <p:cNvPr id="168" name="Group 132"/>
          <p:cNvGrpSpPr/>
          <p:nvPr/>
        </p:nvGrpSpPr>
        <p:grpSpPr>
          <a:xfrm>
            <a:off x="4918676" y="1137309"/>
            <a:ext cx="1379659" cy="867352"/>
            <a:chOff x="696724" y="2667382"/>
            <a:chExt cx="1362945" cy="867353"/>
          </a:xfrm>
        </p:grpSpPr>
        <p:sp>
          <p:nvSpPr>
            <p:cNvPr id="169"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rgbClr val="7F7F7F">
                      <a:lumMod val="50000"/>
                    </a:srgbClr>
                  </a:solidFill>
                  <a:latin typeface="+mn-lt"/>
                  <a:ea typeface="+mn-ea"/>
                  <a:cs typeface="+mn-ea"/>
                  <a:sym typeface="+mn-lt"/>
                </a:rPr>
                <a:t>此处添加详细文本描述，建议与标题相关并符合整体语言风格</a:t>
              </a:r>
              <a:endParaRPr lang="en-US" sz="900" kern="0" dirty="0">
                <a:solidFill>
                  <a:srgbClr val="7F7F7F">
                    <a:lumMod val="50000"/>
                  </a:srgbClr>
                </a:solidFill>
                <a:latin typeface="+mn-lt"/>
                <a:ea typeface="+mn-ea"/>
                <a:cs typeface="+mn-ea"/>
                <a:sym typeface="+mn-lt"/>
              </a:endParaRPr>
            </a:p>
          </p:txBody>
        </p:sp>
        <p:sp>
          <p:nvSpPr>
            <p:cNvPr id="170"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auto">
                <a:lnSpc>
                  <a:spcPct val="80000"/>
                </a:lnSpc>
                <a:spcBef>
                  <a:spcPts val="0"/>
                </a:spcBef>
                <a:spcAft>
                  <a:spcPts val="0"/>
                </a:spcAft>
                <a:defRPr/>
              </a:pPr>
              <a:r>
                <a:rPr lang="zh-CN" altLang="en-US" sz="1700" kern="0" dirty="0">
                  <a:solidFill>
                    <a:srgbClr val="7F7F7F">
                      <a:lumMod val="50000"/>
                    </a:srgbClr>
                  </a:solidFill>
                  <a:latin typeface="+mn-lt"/>
                  <a:ea typeface="+mn-ea"/>
                  <a:cs typeface="+mn-ea"/>
                  <a:sym typeface="+mn-lt"/>
                </a:rPr>
                <a:t>项目名称</a:t>
              </a:r>
              <a:endParaRPr lang="en-US" altLang="zh-CN" sz="1700" kern="0" dirty="0">
                <a:solidFill>
                  <a:srgbClr val="7F7F7F">
                    <a:lumMod val="50000"/>
                  </a:srgbClr>
                </a:solidFill>
                <a:latin typeface="+mn-lt"/>
                <a:ea typeface="+mn-ea"/>
                <a:cs typeface="+mn-ea"/>
                <a:sym typeface="+mn-lt"/>
              </a:endParaRPr>
            </a:p>
          </p:txBody>
        </p:sp>
      </p:grpSp>
      <p:grpSp>
        <p:nvGrpSpPr>
          <p:cNvPr id="171" name="Group 135"/>
          <p:cNvGrpSpPr/>
          <p:nvPr/>
        </p:nvGrpSpPr>
        <p:grpSpPr>
          <a:xfrm>
            <a:off x="4412554" y="3917505"/>
            <a:ext cx="1517626" cy="830586"/>
            <a:chOff x="552376" y="2667382"/>
            <a:chExt cx="1499240" cy="830586"/>
          </a:xfrm>
        </p:grpSpPr>
        <p:sp>
          <p:nvSpPr>
            <p:cNvPr id="172"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rgbClr val="7F7F7F">
                      <a:lumMod val="50000"/>
                    </a:srgbClr>
                  </a:solidFill>
                  <a:latin typeface="+mn-lt"/>
                  <a:ea typeface="+mn-ea"/>
                  <a:cs typeface="+mn-ea"/>
                  <a:sym typeface="+mn-lt"/>
                </a:rPr>
                <a:t>此处添加详细文本描述，建议与标题相关并符合整体语言风格，语言描述尽量简洁生动。</a:t>
              </a:r>
              <a:endParaRPr lang="en-US" sz="900" kern="0" dirty="0">
                <a:solidFill>
                  <a:srgbClr val="7F7F7F">
                    <a:lumMod val="50000"/>
                  </a:srgbClr>
                </a:solidFill>
                <a:latin typeface="+mn-lt"/>
                <a:ea typeface="+mn-ea"/>
                <a:cs typeface="+mn-ea"/>
                <a:sym typeface="+mn-lt"/>
              </a:endParaRPr>
            </a:p>
          </p:txBody>
        </p:sp>
        <p:sp>
          <p:nvSpPr>
            <p:cNvPr id="17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auto">
                <a:lnSpc>
                  <a:spcPct val="80000"/>
                </a:lnSpc>
                <a:spcBef>
                  <a:spcPts val="0"/>
                </a:spcBef>
                <a:spcAft>
                  <a:spcPts val="0"/>
                </a:spcAft>
                <a:defRPr/>
              </a:pPr>
              <a:r>
                <a:rPr lang="zh-CN" altLang="en-US" sz="1700" kern="0" dirty="0">
                  <a:solidFill>
                    <a:srgbClr val="7F7F7F">
                      <a:lumMod val="50000"/>
                    </a:srgbClr>
                  </a:solidFill>
                  <a:latin typeface="+mn-lt"/>
                  <a:ea typeface="+mn-ea"/>
                  <a:cs typeface="+mn-ea"/>
                  <a:sym typeface="+mn-lt"/>
                </a:rPr>
                <a:t>项目名称</a:t>
              </a:r>
              <a:endParaRPr lang="en-US" altLang="zh-CN" sz="1700" kern="0" dirty="0">
                <a:solidFill>
                  <a:srgbClr val="7F7F7F">
                    <a:lumMod val="50000"/>
                  </a:srgbClr>
                </a:solidFill>
                <a:latin typeface="+mn-lt"/>
                <a:ea typeface="+mn-ea"/>
                <a:cs typeface="+mn-ea"/>
                <a:sym typeface="+mn-lt"/>
              </a:endParaRPr>
            </a:p>
          </p:txBody>
        </p:sp>
      </p:grpSp>
      <p:grpSp>
        <p:nvGrpSpPr>
          <p:cNvPr id="174" name="Group 138"/>
          <p:cNvGrpSpPr/>
          <p:nvPr/>
        </p:nvGrpSpPr>
        <p:grpSpPr>
          <a:xfrm>
            <a:off x="6215849" y="3458826"/>
            <a:ext cx="1517626" cy="832025"/>
            <a:chOff x="552376" y="2667382"/>
            <a:chExt cx="1499240" cy="832026"/>
          </a:xfrm>
        </p:grpSpPr>
        <p:sp>
          <p:nvSpPr>
            <p:cNvPr id="175"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rgbClr val="7F7F7F">
                      <a:lumMod val="50000"/>
                    </a:srgbClr>
                  </a:solidFill>
                  <a:latin typeface="+mn-lt"/>
                  <a:ea typeface="+mn-ea"/>
                  <a:cs typeface="+mn-ea"/>
                  <a:sym typeface="+mn-lt"/>
                </a:rPr>
                <a:t>此处添加详细文本描述，建议与标题相关并符合整体语言风格，语言描述尽量简洁生动。</a:t>
              </a:r>
              <a:endParaRPr lang="en-US" sz="900" kern="0" dirty="0">
                <a:solidFill>
                  <a:srgbClr val="7F7F7F">
                    <a:lumMod val="50000"/>
                  </a:srgbClr>
                </a:solidFill>
                <a:latin typeface="+mn-lt"/>
                <a:ea typeface="+mn-ea"/>
                <a:cs typeface="+mn-ea"/>
                <a:sym typeface="+mn-lt"/>
              </a:endParaRPr>
            </a:p>
          </p:txBody>
        </p:sp>
        <p:sp>
          <p:nvSpPr>
            <p:cNvPr id="17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auto">
                <a:lnSpc>
                  <a:spcPct val="80000"/>
                </a:lnSpc>
                <a:spcBef>
                  <a:spcPts val="0"/>
                </a:spcBef>
                <a:spcAft>
                  <a:spcPts val="0"/>
                </a:spcAft>
                <a:defRPr/>
              </a:pPr>
              <a:r>
                <a:rPr lang="zh-CN" altLang="en-US" sz="1700" kern="0" dirty="0">
                  <a:solidFill>
                    <a:srgbClr val="7F7F7F">
                      <a:lumMod val="50000"/>
                    </a:srgbClr>
                  </a:solidFill>
                  <a:latin typeface="+mn-lt"/>
                  <a:ea typeface="+mn-ea"/>
                  <a:cs typeface="+mn-ea"/>
                  <a:sym typeface="+mn-lt"/>
                </a:rPr>
                <a:t>项目名称</a:t>
              </a:r>
              <a:endParaRPr lang="en-US" altLang="zh-CN" sz="1700" kern="0" dirty="0">
                <a:solidFill>
                  <a:srgbClr val="7F7F7F">
                    <a:lumMod val="50000"/>
                  </a:srgbClr>
                </a:solidFill>
                <a:latin typeface="+mn-lt"/>
                <a:ea typeface="+mn-ea"/>
                <a:cs typeface="+mn-ea"/>
                <a:sym typeface="+mn-lt"/>
              </a:endParaRPr>
            </a:p>
          </p:txBody>
        </p:sp>
      </p:grpSp>
      <p:grpSp>
        <p:nvGrpSpPr>
          <p:cNvPr id="177" name="Group 141"/>
          <p:cNvGrpSpPr/>
          <p:nvPr/>
        </p:nvGrpSpPr>
        <p:grpSpPr>
          <a:xfrm>
            <a:off x="7349141" y="2080805"/>
            <a:ext cx="1517626" cy="838332"/>
            <a:chOff x="552376" y="2667382"/>
            <a:chExt cx="1499240" cy="838333"/>
          </a:xfrm>
        </p:grpSpPr>
        <p:sp>
          <p:nvSpPr>
            <p:cNvPr id="178"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rgbClr val="7F7F7F">
                      <a:lumMod val="50000"/>
                    </a:srgbClr>
                  </a:solidFill>
                  <a:latin typeface="+mn-lt"/>
                  <a:ea typeface="+mn-ea"/>
                  <a:cs typeface="+mn-ea"/>
                  <a:sym typeface="+mn-lt"/>
                </a:rPr>
                <a:t>此处添加详细文本描述，建议与标题相关并符合整体语言风格，语言描述尽量简洁生动。</a:t>
              </a:r>
              <a:endParaRPr lang="en-US" sz="900" kern="0" dirty="0">
                <a:solidFill>
                  <a:srgbClr val="7F7F7F">
                    <a:lumMod val="50000"/>
                  </a:srgbClr>
                </a:solidFill>
                <a:latin typeface="+mn-lt"/>
                <a:ea typeface="+mn-ea"/>
                <a:cs typeface="+mn-ea"/>
                <a:sym typeface="+mn-lt"/>
              </a:endParaRPr>
            </a:p>
          </p:txBody>
        </p:sp>
        <p:sp>
          <p:nvSpPr>
            <p:cNvPr id="17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14400" fontAlgn="auto">
                <a:lnSpc>
                  <a:spcPct val="80000"/>
                </a:lnSpc>
                <a:spcBef>
                  <a:spcPts val="0"/>
                </a:spcBef>
                <a:spcAft>
                  <a:spcPts val="0"/>
                </a:spcAft>
                <a:defRPr/>
              </a:pPr>
              <a:r>
                <a:rPr lang="zh-CN" altLang="en-US" sz="1700" kern="0" dirty="0">
                  <a:solidFill>
                    <a:srgbClr val="7F7F7F">
                      <a:lumMod val="50000"/>
                    </a:srgbClr>
                  </a:solidFill>
                  <a:latin typeface="+mn-lt"/>
                  <a:ea typeface="+mn-ea"/>
                  <a:cs typeface="+mn-ea"/>
                  <a:sym typeface="+mn-lt"/>
                </a:rPr>
                <a:t>项目名称</a:t>
              </a:r>
              <a:endParaRPr lang="en-US" altLang="zh-CN" sz="1700" kern="0" dirty="0">
                <a:solidFill>
                  <a:srgbClr val="7F7F7F">
                    <a:lumMod val="50000"/>
                  </a:srgbClr>
                </a:solidFill>
                <a:latin typeface="+mn-lt"/>
                <a:ea typeface="+mn-ea"/>
                <a:cs typeface="+mn-ea"/>
                <a:sym typeface="+mn-lt"/>
              </a:endParaRPr>
            </a:p>
          </p:txBody>
        </p:sp>
      </p:grpSp>
      <p:grpSp>
        <p:nvGrpSpPr>
          <p:cNvPr id="180" name="组合 179"/>
          <p:cNvGrpSpPr/>
          <p:nvPr/>
        </p:nvGrpSpPr>
        <p:grpSpPr>
          <a:xfrm>
            <a:off x="1063508" y="1739290"/>
            <a:ext cx="613304" cy="613303"/>
            <a:chOff x="304800" y="673100"/>
            <a:chExt cx="4000500" cy="4000500"/>
          </a:xfrm>
          <a:effectLst>
            <a:outerShdw blurRad="444500" dist="254000" dir="8100000" algn="tr" rotWithShape="0">
              <a:prstClr val="black">
                <a:alpha val="50000"/>
              </a:prstClr>
            </a:outerShdw>
          </a:effectLst>
        </p:grpSpPr>
        <p:sp>
          <p:nvSpPr>
            <p:cNvPr id="181" name="同心圆 1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82" name="椭圆 1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183" name="Freeform 7"/>
          <p:cNvSpPr>
            <a:spLocks noEditPoints="1"/>
          </p:cNvSpPr>
          <p:nvPr/>
        </p:nvSpPr>
        <p:spPr bwMode="auto">
          <a:xfrm>
            <a:off x="1218536" y="1907369"/>
            <a:ext cx="303247"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0070C0"/>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84" name="组合 183"/>
          <p:cNvGrpSpPr/>
          <p:nvPr/>
        </p:nvGrpSpPr>
        <p:grpSpPr>
          <a:xfrm>
            <a:off x="3646254" y="1739290"/>
            <a:ext cx="613304" cy="613303"/>
            <a:chOff x="304800" y="673100"/>
            <a:chExt cx="4000500" cy="4000500"/>
          </a:xfrm>
          <a:effectLst>
            <a:outerShdw blurRad="444500" dist="254000" dir="8100000" algn="tr" rotWithShape="0">
              <a:prstClr val="black">
                <a:alpha val="50000"/>
              </a:prstClr>
            </a:outerShdw>
          </a:effectLst>
        </p:grpSpPr>
        <p:sp>
          <p:nvSpPr>
            <p:cNvPr id="185" name="同心圆 1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86" name="椭圆 1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187" name="Freeform 8"/>
          <p:cNvSpPr>
            <a:spLocks noEditPoints="1"/>
          </p:cNvSpPr>
          <p:nvPr/>
        </p:nvSpPr>
        <p:spPr bwMode="auto">
          <a:xfrm>
            <a:off x="3886388" y="1895508"/>
            <a:ext cx="204390"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00B0F0"/>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88" name="组合 187"/>
          <p:cNvGrpSpPr/>
          <p:nvPr/>
        </p:nvGrpSpPr>
        <p:grpSpPr>
          <a:xfrm>
            <a:off x="4806076" y="3055366"/>
            <a:ext cx="613304" cy="613303"/>
            <a:chOff x="304800" y="673100"/>
            <a:chExt cx="4000500" cy="4000500"/>
          </a:xfrm>
          <a:effectLst>
            <a:outerShdw blurRad="444500" dist="254000" dir="8100000" algn="tr" rotWithShape="0">
              <a:prstClr val="black">
                <a:alpha val="50000"/>
              </a:prstClr>
            </a:outerShdw>
          </a:effectLst>
        </p:grpSpPr>
        <p:sp>
          <p:nvSpPr>
            <p:cNvPr id="189" name="同心圆 1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90" name="椭圆 18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191" name="Freeform 10"/>
          <p:cNvSpPr>
            <a:spLocks noEditPoints="1"/>
          </p:cNvSpPr>
          <p:nvPr/>
        </p:nvSpPr>
        <p:spPr bwMode="auto">
          <a:xfrm>
            <a:off x="4980678" y="3254867"/>
            <a:ext cx="264098"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0070C0"/>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92" name="组合 191"/>
          <p:cNvGrpSpPr/>
          <p:nvPr/>
        </p:nvGrpSpPr>
        <p:grpSpPr>
          <a:xfrm>
            <a:off x="6350984" y="916077"/>
            <a:ext cx="613304" cy="613303"/>
            <a:chOff x="304800" y="673100"/>
            <a:chExt cx="4000500" cy="4000500"/>
          </a:xfrm>
          <a:effectLst>
            <a:outerShdw blurRad="444500" dist="254000" dir="8100000" algn="tr" rotWithShape="0">
              <a:prstClr val="black">
                <a:alpha val="50000"/>
              </a:prstClr>
            </a:outerShdw>
          </a:effectLst>
        </p:grpSpPr>
        <p:sp>
          <p:nvSpPr>
            <p:cNvPr id="193" name="同心圆 1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94" name="椭圆 1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195" name="Freeform 9"/>
          <p:cNvSpPr>
            <a:spLocks noEditPoints="1"/>
          </p:cNvSpPr>
          <p:nvPr/>
        </p:nvSpPr>
        <p:spPr bwMode="auto">
          <a:xfrm>
            <a:off x="6538302" y="1110823"/>
            <a:ext cx="266917"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0070C0"/>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96" name="组合 195"/>
          <p:cNvGrpSpPr/>
          <p:nvPr/>
        </p:nvGrpSpPr>
        <p:grpSpPr>
          <a:xfrm>
            <a:off x="6624874" y="2730392"/>
            <a:ext cx="613304" cy="613303"/>
            <a:chOff x="304800" y="673100"/>
            <a:chExt cx="4000500" cy="4000500"/>
          </a:xfrm>
          <a:effectLst>
            <a:outerShdw blurRad="444500" dist="254000" dir="8100000" algn="tr" rotWithShape="0">
              <a:prstClr val="black">
                <a:alpha val="50000"/>
              </a:prstClr>
            </a:outerShdw>
          </a:effectLst>
        </p:grpSpPr>
        <p:sp>
          <p:nvSpPr>
            <p:cNvPr id="197" name="同心圆 1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98" name="椭圆 1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sp>
        <p:nvSpPr>
          <p:cNvPr id="199" name="Freeform 6"/>
          <p:cNvSpPr>
            <a:spLocks noEditPoints="1"/>
          </p:cNvSpPr>
          <p:nvPr/>
        </p:nvSpPr>
        <p:spPr bwMode="auto">
          <a:xfrm>
            <a:off x="6743812" y="2931058"/>
            <a:ext cx="322423"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00B0F0"/>
          </a:solidFill>
          <a:ln>
            <a:noFill/>
          </a:ln>
        </p:spPr>
        <p:txBody>
          <a:bodyPr vert="horz" wrap="square" lIns="91412" tIns="45706" rIns="91412" bIns="45706"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200" name="组合 199"/>
          <p:cNvGrpSpPr/>
          <p:nvPr/>
        </p:nvGrpSpPr>
        <p:grpSpPr>
          <a:xfrm>
            <a:off x="7875126" y="1310974"/>
            <a:ext cx="613304" cy="613303"/>
            <a:chOff x="304800" y="673100"/>
            <a:chExt cx="4000500" cy="4000500"/>
          </a:xfrm>
          <a:effectLst>
            <a:outerShdw blurRad="444500" dist="254000" dir="8100000" algn="tr" rotWithShape="0">
              <a:prstClr val="black">
                <a:alpha val="50000"/>
              </a:prstClr>
            </a:outerShdw>
          </a:effectLst>
        </p:grpSpPr>
        <p:sp>
          <p:nvSpPr>
            <p:cNvPr id="201" name="同心圆 2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02" name="椭圆 20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grpSp>
      <p:grpSp>
        <p:nvGrpSpPr>
          <p:cNvPr id="203" name="组合 202"/>
          <p:cNvGrpSpPr/>
          <p:nvPr/>
        </p:nvGrpSpPr>
        <p:grpSpPr>
          <a:xfrm>
            <a:off x="7983805" y="1476046"/>
            <a:ext cx="367134" cy="312428"/>
            <a:chOff x="5933005" y="2830391"/>
            <a:chExt cx="500408" cy="425843"/>
          </a:xfrm>
          <a:solidFill>
            <a:srgbClr val="00B0F0"/>
          </a:solidFill>
        </p:grpSpPr>
        <p:sp>
          <p:nvSpPr>
            <p:cNvPr id="204"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05"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8" tIns="34284" rIns="68568" bIns="34284" numCol="1" anchor="t" anchorCtr="0" compatLnSpc="1"/>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nvGrpSpPr>
          <p:cNvPr id="61" name="组合 60"/>
          <p:cNvGrpSpPr/>
          <p:nvPr/>
        </p:nvGrpSpPr>
        <p:grpSpPr>
          <a:xfrm>
            <a:off x="-107260" y="196219"/>
            <a:ext cx="1765509" cy="551353"/>
            <a:chOff x="520640" y="251298"/>
            <a:chExt cx="1766054" cy="551522"/>
          </a:xfrm>
        </p:grpSpPr>
        <p:sp>
          <p:nvSpPr>
            <p:cNvPr id="62" name="矩形 3"/>
            <p:cNvSpPr>
              <a:spLocks noChangeArrowheads="1"/>
            </p:cNvSpPr>
            <p:nvPr/>
          </p:nvSpPr>
          <p:spPr bwMode="auto">
            <a:xfrm>
              <a:off x="872615" y="251298"/>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执行过程</a:t>
              </a:r>
              <a:endParaRPr lang="zh-CN" altLang="en-US" kern="0" dirty="0">
                <a:solidFill>
                  <a:schemeClr val="tx1">
                    <a:lumMod val="65000"/>
                    <a:lumOff val="35000"/>
                  </a:schemeClr>
                </a:solidFill>
                <a:latin typeface="+mn-lt"/>
                <a:ea typeface="+mn-ea"/>
                <a:cs typeface="+mn-ea"/>
                <a:sym typeface="+mn-lt"/>
              </a:endParaRPr>
            </a:p>
          </p:txBody>
        </p:sp>
        <p:grpSp>
          <p:nvGrpSpPr>
            <p:cNvPr id="63" name="组合 62"/>
            <p:cNvGrpSpPr/>
            <p:nvPr/>
          </p:nvGrpSpPr>
          <p:grpSpPr>
            <a:xfrm>
              <a:off x="520640" y="515443"/>
              <a:ext cx="1766054" cy="287377"/>
              <a:chOff x="562081" y="425886"/>
              <a:chExt cx="1766054" cy="287377"/>
            </a:xfrm>
          </p:grpSpPr>
          <p:sp>
            <p:nvSpPr>
              <p:cNvPr id="6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Execution process</a:t>
                </a:r>
                <a:endParaRPr lang="zh-CN" altLang="en-US" sz="800" kern="0" dirty="0">
                  <a:solidFill>
                    <a:srgbClr val="FFFFFF">
                      <a:lumMod val="50000"/>
                    </a:srgbClr>
                  </a:solidFill>
                  <a:latin typeface="+mn-lt"/>
                  <a:ea typeface="+mn-ea"/>
                  <a:cs typeface="+mn-ea"/>
                  <a:sym typeface="+mn-lt"/>
                </a:endParaRPr>
              </a:p>
            </p:txBody>
          </p:sp>
          <p:grpSp>
            <p:nvGrpSpPr>
              <p:cNvPr id="65" name="组合 64"/>
              <p:cNvGrpSpPr/>
              <p:nvPr/>
            </p:nvGrpSpPr>
            <p:grpSpPr>
              <a:xfrm>
                <a:off x="931046" y="667544"/>
                <a:ext cx="1028125" cy="45719"/>
                <a:chOff x="688893" y="2574256"/>
                <a:chExt cx="7739508" cy="81111"/>
              </a:xfrm>
            </p:grpSpPr>
            <p:sp>
              <p:nvSpPr>
                <p:cNvPr id="6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rgbClr val="01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17"/>
          <p:cNvSpPr txBox="1"/>
          <p:nvPr/>
        </p:nvSpPr>
        <p:spPr>
          <a:xfrm>
            <a:off x="3337584" y="2014975"/>
            <a:ext cx="3538672" cy="584775"/>
          </a:xfrm>
          <a:prstGeom prst="rect">
            <a:avLst/>
          </a:prstGeom>
          <a:noFill/>
        </p:spPr>
        <p:txBody>
          <a:bodyPr wrap="square" rtlCol="0">
            <a:spAutoFit/>
          </a:bodyPr>
          <a:lstStyle/>
          <a:p>
            <a:pPr defTabSz="914400" fontAlgn="auto">
              <a:spcBef>
                <a:spcPts val="0"/>
              </a:spcBef>
              <a:spcAft>
                <a:spcPts val="0"/>
              </a:spcAft>
              <a:defRPr/>
            </a:pPr>
            <a:r>
              <a:rPr lang="zh-CN" altLang="en-US" sz="3200" b="1" kern="0" dirty="0">
                <a:solidFill>
                  <a:schemeClr val="bg1"/>
                </a:solidFill>
                <a:latin typeface="+mn-lt"/>
                <a:ea typeface="+mn-ea"/>
                <a:cs typeface="+mn-ea"/>
                <a:sym typeface="+mn-lt"/>
              </a:rPr>
              <a:t>成果展示问题</a:t>
            </a:r>
            <a:endParaRPr lang="zh-CN" altLang="en-US" sz="3200" b="1" kern="0" dirty="0">
              <a:solidFill>
                <a:schemeClr val="bg1"/>
              </a:solidFill>
              <a:latin typeface="+mn-lt"/>
              <a:ea typeface="+mn-ea"/>
              <a:cs typeface="+mn-ea"/>
              <a:sym typeface="+mn-lt"/>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mn-lt"/>
                <a:ea typeface="+mn-ea"/>
                <a:cs typeface="+mn-ea"/>
                <a:sym typeface="+mn-lt"/>
              </a:rPr>
              <a:t>详细内容</a:t>
            </a:r>
            <a:r>
              <a:rPr lang="en-US" altLang="zh-CN" sz="1200" dirty="0">
                <a:solidFill>
                  <a:schemeClr val="tx1">
                    <a:lumMod val="75000"/>
                    <a:lumOff val="25000"/>
                  </a:schemeClr>
                </a:solidFill>
                <a:latin typeface="+mn-lt"/>
                <a:ea typeface="+mn-ea"/>
                <a:cs typeface="+mn-ea"/>
                <a:sym typeface="+mn-lt"/>
              </a:rPr>
              <a:t>……</a:t>
            </a:r>
            <a:r>
              <a:rPr lang="zh-CN" altLang="en-US" sz="1200"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dirty="0">
              <a:solidFill>
                <a:schemeClr val="tx1">
                  <a:lumMod val="75000"/>
                  <a:lumOff val="25000"/>
                </a:schemeClr>
              </a:solidFill>
              <a:latin typeface="+mn-lt"/>
              <a:ea typeface="+mn-ea"/>
              <a:cs typeface="+mn-ea"/>
              <a:sym typeface="+mn-lt"/>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cs typeface="+mn-ea"/>
                <a:sym typeface="+mn-lt"/>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01B0F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cs typeface="+mn-ea"/>
                <a:sym typeface="+mn-lt"/>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p:spPr>
          <p:txBody>
            <a:bodyPr wrap="square" lIns="68580" tIns="34290" rIns="68580" bIns="34290">
              <a:spAutoFit/>
            </a:bodyPr>
            <a:lstStyle/>
            <a:p>
              <a:pPr algn="ctr"/>
              <a:r>
                <a:rPr lang="en-US" altLang="zh-CN" sz="6600" dirty="0">
                  <a:solidFill>
                    <a:schemeClr val="bg1"/>
                  </a:solidFill>
                  <a:latin typeface="+mn-lt"/>
                  <a:ea typeface="+mn-ea"/>
                  <a:cs typeface="+mn-ea"/>
                  <a:sym typeface="+mn-lt"/>
                </a:rPr>
                <a:t>03</a:t>
              </a:r>
              <a:endParaRPr lang="en-US" altLang="zh-CN" sz="6600" dirty="0">
                <a:solidFill>
                  <a:schemeClr val="bg1"/>
                </a:solidFill>
                <a:latin typeface="+mn-lt"/>
                <a:ea typeface="+mn-ea"/>
                <a:cs typeface="+mn-ea"/>
                <a:sym typeface="+mn-lt"/>
              </a:endParaRPr>
            </a:p>
          </p:txBody>
        </p:sp>
      </p:grpSp>
      <p:grpSp>
        <p:nvGrpSpPr>
          <p:cNvPr id="80" name="组合 79"/>
          <p:cNvGrpSpPr/>
          <p:nvPr/>
        </p:nvGrpSpPr>
        <p:grpSpPr>
          <a:xfrm>
            <a:off x="916419" y="4532339"/>
            <a:ext cx="588857" cy="588857"/>
            <a:chOff x="304800" y="673100"/>
            <a:chExt cx="4000500" cy="4000500"/>
          </a:xfrm>
          <a:effectLst>
            <a:outerShdw blurRad="444500" dist="254000" dir="8100000" algn="tr" rotWithShape="0">
              <a:prstClr val="black">
                <a:alpha val="50000"/>
              </a:prstClr>
            </a:outerShdw>
          </a:effectLst>
        </p:grpSpPr>
        <p:sp>
          <p:nvSpPr>
            <p:cNvPr id="81"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6" name="组合 85"/>
          <p:cNvGrpSpPr/>
          <p:nvPr/>
        </p:nvGrpSpPr>
        <p:grpSpPr>
          <a:xfrm>
            <a:off x="4012225" y="4232345"/>
            <a:ext cx="252491" cy="252491"/>
            <a:chOff x="304800" y="673100"/>
            <a:chExt cx="4000500" cy="4000500"/>
          </a:xfrm>
          <a:effectLst>
            <a:outerShdw blurRad="444500" dist="254000" dir="8100000" algn="tr" rotWithShape="0">
              <a:prstClr val="black">
                <a:alpha val="50000"/>
              </a:prstClr>
            </a:outerShdw>
          </a:effectLst>
        </p:grpSpPr>
        <p:sp>
          <p:nvSpPr>
            <p:cNvPr id="87"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9" name="组合 88"/>
          <p:cNvGrpSpPr/>
          <p:nvPr/>
        </p:nvGrpSpPr>
        <p:grpSpPr>
          <a:xfrm>
            <a:off x="2093322" y="4197995"/>
            <a:ext cx="1179281" cy="1179281"/>
            <a:chOff x="304800" y="673100"/>
            <a:chExt cx="4000500" cy="4000500"/>
          </a:xfrm>
          <a:effectLst>
            <a:outerShdw blurRad="444500" dist="254000" dir="8100000" algn="tr" rotWithShape="0">
              <a:prstClr val="black">
                <a:alpha val="50000"/>
              </a:prstClr>
            </a:outerShdw>
          </a:effectLst>
        </p:grpSpPr>
        <p:sp>
          <p:nvSpPr>
            <p:cNvPr id="90"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1" name="椭圆 9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2" name="组合 91"/>
          <p:cNvGrpSpPr/>
          <p:nvPr/>
        </p:nvGrpSpPr>
        <p:grpSpPr>
          <a:xfrm>
            <a:off x="1425263" y="4098496"/>
            <a:ext cx="520192" cy="520192"/>
            <a:chOff x="304800" y="673100"/>
            <a:chExt cx="4000500" cy="4000500"/>
          </a:xfrm>
          <a:effectLst>
            <a:outerShdw blurRad="444500" dist="254000" dir="8100000" algn="tr" rotWithShape="0">
              <a:prstClr val="black">
                <a:alpha val="50000"/>
              </a:prstClr>
            </a:outerShdw>
          </a:effectLst>
        </p:grpSpPr>
        <p:sp>
          <p:nvSpPr>
            <p:cNvPr id="93"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5" name="组合 94"/>
          <p:cNvGrpSpPr/>
          <p:nvPr/>
        </p:nvGrpSpPr>
        <p:grpSpPr>
          <a:xfrm>
            <a:off x="440975" y="4413610"/>
            <a:ext cx="316877" cy="316877"/>
            <a:chOff x="304800" y="673100"/>
            <a:chExt cx="4000500" cy="4000500"/>
          </a:xfrm>
          <a:effectLst>
            <a:outerShdw blurRad="444500" dist="254000" dir="8100000" algn="tr" rotWithShape="0">
              <a:prstClr val="black">
                <a:alpha val="50000"/>
              </a:prstClr>
            </a:outerShdw>
          </a:effectLst>
        </p:grpSpPr>
        <p:sp>
          <p:nvSpPr>
            <p:cNvPr id="96"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8" name="组合 97"/>
          <p:cNvGrpSpPr/>
          <p:nvPr/>
        </p:nvGrpSpPr>
        <p:grpSpPr>
          <a:xfrm>
            <a:off x="267011" y="4230303"/>
            <a:ext cx="158438" cy="158438"/>
            <a:chOff x="304800" y="673100"/>
            <a:chExt cx="4000500" cy="4000500"/>
          </a:xfrm>
          <a:effectLst>
            <a:outerShdw blurRad="444500" dist="254000" dir="8100000" algn="tr" rotWithShape="0">
              <a:prstClr val="black">
                <a:alpha val="50000"/>
              </a:prstClr>
            </a:outerShdw>
          </a:effectLst>
        </p:grpSpPr>
        <p:sp>
          <p:nvSpPr>
            <p:cNvPr id="99"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nvGrpSpPr>
          <p:cNvPr id="4" name="组合 3"/>
          <p:cNvGrpSpPr/>
          <p:nvPr/>
        </p:nvGrpSpPr>
        <p:grpSpPr>
          <a:xfrm>
            <a:off x="3136616" y="967751"/>
            <a:ext cx="1149740" cy="1149740"/>
            <a:chOff x="2342140" y="893355"/>
            <a:chExt cx="1149740" cy="1149740"/>
          </a:xfrm>
        </p:grpSpPr>
        <p:grpSp>
          <p:nvGrpSpPr>
            <p:cNvPr id="5" name="组合 4"/>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n-lt"/>
                <a:ea typeface="+mn-ea"/>
                <a:cs typeface="+mn-ea"/>
                <a:sym typeface="+mn-lt"/>
              </a:endParaRPr>
            </a:p>
          </p:txBody>
        </p:sp>
      </p:grpSp>
      <p:grpSp>
        <p:nvGrpSpPr>
          <p:cNvPr id="9" name="组合 8"/>
          <p:cNvGrpSpPr/>
          <p:nvPr/>
        </p:nvGrpSpPr>
        <p:grpSpPr>
          <a:xfrm>
            <a:off x="2630172" y="2286104"/>
            <a:ext cx="1149740" cy="1149740"/>
            <a:chOff x="1835696" y="2211710"/>
            <a:chExt cx="1149740" cy="1149740"/>
          </a:xfrm>
        </p:grpSpPr>
        <p:grpSp>
          <p:nvGrpSpPr>
            <p:cNvPr id="10" name="组合 9"/>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11"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B0F0"/>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mn-lt"/>
                <a:ea typeface="+mn-ea"/>
                <a:cs typeface="+mn-ea"/>
                <a:sym typeface="+mn-lt"/>
              </a:endParaRPr>
            </a:p>
          </p:txBody>
        </p:sp>
      </p:grpSp>
      <p:grpSp>
        <p:nvGrpSpPr>
          <p:cNvPr id="14" name="组合 13"/>
          <p:cNvGrpSpPr/>
          <p:nvPr/>
        </p:nvGrpSpPr>
        <p:grpSpPr>
          <a:xfrm>
            <a:off x="3278244" y="3510242"/>
            <a:ext cx="1149740" cy="1149740"/>
            <a:chOff x="2483768" y="3435846"/>
            <a:chExt cx="1149740" cy="1149740"/>
          </a:xfrm>
        </p:grpSpPr>
        <p:grpSp>
          <p:nvGrpSpPr>
            <p:cNvPr id="15" name="组合 14"/>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7"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n-lt"/>
                <a:ea typeface="+mn-ea"/>
                <a:cs typeface="+mn-ea"/>
                <a:sym typeface="+mn-lt"/>
              </a:endParaRPr>
            </a:p>
          </p:txBody>
        </p:sp>
      </p:grpSp>
      <p:sp>
        <p:nvSpPr>
          <p:cNvPr id="19" name="TextBox 18"/>
          <p:cNvSpPr txBox="1"/>
          <p:nvPr/>
        </p:nvSpPr>
        <p:spPr>
          <a:xfrm>
            <a:off x="1455919" y="1327789"/>
            <a:ext cx="1036867"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mn-lt"/>
                <a:ea typeface="+mn-ea"/>
                <a:cs typeface="+mn-ea"/>
                <a:sym typeface="+mn-lt"/>
              </a:rPr>
              <a:t>填加标题</a:t>
            </a:r>
            <a:endParaRPr lang="zh-CN" altLang="en-US" sz="1400" b="1" dirty="0">
              <a:solidFill>
                <a:schemeClr val="tx1">
                  <a:lumMod val="75000"/>
                  <a:lumOff val="25000"/>
                </a:schemeClr>
              </a:solidFill>
              <a:latin typeface="+mn-lt"/>
              <a:ea typeface="+mn-ea"/>
              <a:cs typeface="+mn-ea"/>
              <a:sym typeface="+mn-lt"/>
            </a:endParaRPr>
          </a:p>
        </p:txBody>
      </p:sp>
      <p:sp>
        <p:nvSpPr>
          <p:cNvPr id="20" name="TextBox 19"/>
          <p:cNvSpPr txBox="1"/>
          <p:nvPr/>
        </p:nvSpPr>
        <p:spPr>
          <a:xfrm>
            <a:off x="1455915" y="1640560"/>
            <a:ext cx="120331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mn-lt"/>
                <a:ea typeface="+mn-ea"/>
                <a:cs typeface="+mn-ea"/>
                <a:sym typeface="+mn-lt"/>
              </a:rPr>
              <a:t>点击输入说明文字</a:t>
            </a:r>
            <a:endParaRPr lang="zh-CN" altLang="en-US" sz="1100" dirty="0">
              <a:solidFill>
                <a:schemeClr val="tx1">
                  <a:lumMod val="75000"/>
                  <a:lumOff val="25000"/>
                </a:schemeClr>
              </a:solidFill>
              <a:latin typeface="+mn-lt"/>
              <a:ea typeface="+mn-ea"/>
              <a:cs typeface="+mn-ea"/>
              <a:sym typeface="+mn-lt"/>
            </a:endParaRPr>
          </a:p>
        </p:txBody>
      </p:sp>
      <p:sp>
        <p:nvSpPr>
          <p:cNvPr id="21" name="TextBox 20"/>
          <p:cNvSpPr txBox="1"/>
          <p:nvPr/>
        </p:nvSpPr>
        <p:spPr>
          <a:xfrm>
            <a:off x="1082930" y="2658381"/>
            <a:ext cx="1331318"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mn-lt"/>
                <a:ea typeface="+mn-ea"/>
                <a:cs typeface="+mn-ea"/>
                <a:sym typeface="+mn-lt"/>
              </a:rPr>
              <a:t>填加标题</a:t>
            </a:r>
            <a:endParaRPr lang="zh-CN" altLang="en-US" sz="1400" b="1" dirty="0">
              <a:solidFill>
                <a:schemeClr val="tx1">
                  <a:lumMod val="75000"/>
                  <a:lumOff val="25000"/>
                </a:schemeClr>
              </a:solidFill>
              <a:latin typeface="+mn-lt"/>
              <a:ea typeface="+mn-ea"/>
              <a:cs typeface="+mn-ea"/>
              <a:sym typeface="+mn-lt"/>
            </a:endParaRPr>
          </a:p>
        </p:txBody>
      </p:sp>
      <p:sp>
        <p:nvSpPr>
          <p:cNvPr id="22" name="TextBox 21"/>
          <p:cNvSpPr txBox="1"/>
          <p:nvPr/>
        </p:nvSpPr>
        <p:spPr>
          <a:xfrm>
            <a:off x="1182823" y="2980826"/>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mn-lt"/>
                <a:ea typeface="+mn-ea"/>
                <a:cs typeface="+mn-ea"/>
                <a:sym typeface="+mn-lt"/>
              </a:rPr>
              <a:t>点击输入说明文字</a:t>
            </a:r>
            <a:endParaRPr lang="zh-CN" altLang="en-US" sz="1100" dirty="0">
              <a:solidFill>
                <a:schemeClr val="tx1">
                  <a:lumMod val="75000"/>
                  <a:lumOff val="25000"/>
                </a:schemeClr>
              </a:solidFill>
              <a:latin typeface="+mn-lt"/>
              <a:ea typeface="+mn-ea"/>
              <a:cs typeface="+mn-ea"/>
              <a:sym typeface="+mn-lt"/>
            </a:endParaRPr>
          </a:p>
        </p:txBody>
      </p:sp>
      <p:sp>
        <p:nvSpPr>
          <p:cNvPr id="23" name="TextBox 22"/>
          <p:cNvSpPr txBox="1"/>
          <p:nvPr/>
        </p:nvSpPr>
        <p:spPr>
          <a:xfrm>
            <a:off x="1763688" y="4064093"/>
            <a:ext cx="1166506"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mn-lt"/>
                <a:ea typeface="+mn-ea"/>
                <a:cs typeface="+mn-ea"/>
                <a:sym typeface="+mn-lt"/>
              </a:rPr>
              <a:t>填加标题</a:t>
            </a:r>
            <a:endParaRPr lang="zh-CN" altLang="en-US" sz="1400" b="1" dirty="0">
              <a:solidFill>
                <a:schemeClr val="tx1">
                  <a:lumMod val="75000"/>
                  <a:lumOff val="25000"/>
                </a:schemeClr>
              </a:solidFill>
              <a:latin typeface="+mn-lt"/>
              <a:ea typeface="+mn-ea"/>
              <a:cs typeface="+mn-ea"/>
              <a:sym typeface="+mn-lt"/>
            </a:endParaRPr>
          </a:p>
        </p:txBody>
      </p:sp>
      <p:sp>
        <p:nvSpPr>
          <p:cNvPr id="24" name="TextBox 23"/>
          <p:cNvSpPr txBox="1"/>
          <p:nvPr/>
        </p:nvSpPr>
        <p:spPr>
          <a:xfrm>
            <a:off x="1777275" y="4380817"/>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mn-lt"/>
                <a:ea typeface="+mn-ea"/>
                <a:cs typeface="+mn-ea"/>
                <a:sym typeface="+mn-lt"/>
              </a:rPr>
              <a:t>点击输入说明文字</a:t>
            </a:r>
            <a:endParaRPr lang="zh-CN" altLang="en-US" sz="1100" dirty="0">
              <a:solidFill>
                <a:schemeClr val="tx1">
                  <a:lumMod val="75000"/>
                  <a:lumOff val="25000"/>
                </a:schemeClr>
              </a:solidFill>
              <a:latin typeface="+mn-lt"/>
              <a:ea typeface="+mn-ea"/>
              <a:cs typeface="+mn-ea"/>
              <a:sym typeface="+mn-lt"/>
            </a:endParaRPr>
          </a:p>
        </p:txBody>
      </p:sp>
      <p:sp>
        <p:nvSpPr>
          <p:cNvPr id="25"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p:spPr>
        <p:txBody>
          <a:bodyPr wrap="none" anchor="ctr"/>
          <a:lstStyle/>
          <a:p>
            <a:endParaRPr lang="zh-CN" altLang="en-US">
              <a:latin typeface="+mn-lt"/>
              <a:ea typeface="+mn-ea"/>
              <a:cs typeface="+mn-ea"/>
              <a:sym typeface="+mn-lt"/>
            </a:endParaRPr>
          </a:p>
        </p:txBody>
      </p:sp>
      <p:sp>
        <p:nvSpPr>
          <p:cNvPr id="26"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tailEnd type="triangle" w="med" len="med"/>
          </a:ln>
        </p:spPr>
        <p:txBody>
          <a:bodyPr wrap="none" anchor="ctr"/>
          <a:lstStyle/>
          <a:p>
            <a:endParaRPr lang="zh-CN" altLang="en-US">
              <a:latin typeface="+mn-lt"/>
              <a:ea typeface="+mn-ea"/>
              <a:cs typeface="+mn-ea"/>
              <a:sym typeface="+mn-lt"/>
            </a:endParaRPr>
          </a:p>
        </p:txBody>
      </p:sp>
      <p:sp>
        <p:nvSpPr>
          <p:cNvPr id="27"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p:spPr>
        <p:txBody>
          <a:bodyPr wrap="none" anchor="ctr"/>
          <a:lstStyle/>
          <a:p>
            <a:endParaRPr lang="zh-CN" altLang="en-US">
              <a:latin typeface="+mn-lt"/>
              <a:ea typeface="+mn-ea"/>
              <a:cs typeface="+mn-ea"/>
              <a:sym typeface="+mn-lt"/>
            </a:endParaRPr>
          </a:p>
        </p:txBody>
      </p:sp>
      <p:grpSp>
        <p:nvGrpSpPr>
          <p:cNvPr id="28" name="组合 27"/>
          <p:cNvGrpSpPr/>
          <p:nvPr/>
        </p:nvGrpSpPr>
        <p:grpSpPr>
          <a:xfrm>
            <a:off x="5674990" y="1658514"/>
            <a:ext cx="2281386" cy="2281386"/>
            <a:chOff x="1403648" y="1115468"/>
            <a:chExt cx="1294414" cy="1294414"/>
          </a:xfrm>
        </p:grpSpPr>
        <p:sp>
          <p:nvSpPr>
            <p:cNvPr id="29" name="椭圆 28"/>
            <p:cNvSpPr/>
            <p:nvPr/>
          </p:nvSpPr>
          <p:spPr>
            <a:xfrm>
              <a:off x="1539485" y="1259632"/>
              <a:ext cx="1022740" cy="10227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grpSp>
          <p:nvGrpSpPr>
            <p:cNvPr id="30" name="组合 29"/>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2" name="同心圆 3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sp>
            <p:nvSpPr>
              <p:cNvPr id="33" name="同心圆 32"/>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grpSp>
        <p:sp>
          <p:nvSpPr>
            <p:cNvPr id="31"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a:solidFill>
                    <a:schemeClr val="bg1"/>
                  </a:solidFill>
                  <a:effectLst/>
                  <a:latin typeface="+mn-lt"/>
                  <a:ea typeface="+mn-ea"/>
                  <a:cs typeface="+mn-ea"/>
                  <a:sym typeface="+mn-lt"/>
                </a:rPr>
                <a:t>添加</a:t>
              </a:r>
              <a:endParaRPr lang="en-US" altLang="zh-CN" sz="2800" dirty="0">
                <a:solidFill>
                  <a:schemeClr val="bg1"/>
                </a:solidFill>
                <a:effectLst/>
                <a:latin typeface="+mn-lt"/>
                <a:ea typeface="+mn-ea"/>
                <a:cs typeface="+mn-ea"/>
                <a:sym typeface="+mn-lt"/>
              </a:endParaRPr>
            </a:p>
            <a:p>
              <a:r>
                <a:rPr lang="zh-CN" altLang="en-US" sz="2800" dirty="0">
                  <a:solidFill>
                    <a:schemeClr val="bg1"/>
                  </a:solidFill>
                  <a:effectLst/>
                  <a:latin typeface="+mn-lt"/>
                  <a:ea typeface="+mn-ea"/>
                  <a:cs typeface="+mn-ea"/>
                  <a:sym typeface="+mn-lt"/>
                </a:rPr>
                <a:t>文本</a:t>
              </a:r>
              <a:endParaRPr lang="zh-CN" altLang="en-US" sz="2800" dirty="0">
                <a:solidFill>
                  <a:schemeClr val="bg1"/>
                </a:solidFill>
                <a:effectLst/>
                <a:latin typeface="+mn-lt"/>
                <a:ea typeface="+mn-ea"/>
                <a:cs typeface="+mn-ea"/>
                <a:sym typeface="+mn-lt"/>
              </a:endParaRPr>
            </a:p>
          </p:txBody>
        </p:sp>
      </p:grpSp>
      <p:grpSp>
        <p:nvGrpSpPr>
          <p:cNvPr id="39" name="组合 38"/>
          <p:cNvGrpSpPr/>
          <p:nvPr/>
        </p:nvGrpSpPr>
        <p:grpSpPr>
          <a:xfrm>
            <a:off x="-107260" y="196218"/>
            <a:ext cx="1765509" cy="551354"/>
            <a:chOff x="520640" y="251297"/>
            <a:chExt cx="1766054" cy="551523"/>
          </a:xfrm>
        </p:grpSpPr>
        <p:sp>
          <p:nvSpPr>
            <p:cNvPr id="40" name="矩形 3"/>
            <p:cNvSpPr>
              <a:spLocks noChangeArrowheads="1"/>
            </p:cNvSpPr>
            <p:nvPr/>
          </p:nvSpPr>
          <p:spPr bwMode="auto">
            <a:xfrm>
              <a:off x="87261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项目前景</a:t>
              </a:r>
              <a:endParaRPr lang="zh-CN" altLang="en-US" kern="0" dirty="0">
                <a:solidFill>
                  <a:schemeClr val="tx1">
                    <a:lumMod val="65000"/>
                    <a:lumOff val="35000"/>
                  </a:schemeClr>
                </a:solidFill>
                <a:latin typeface="+mn-lt"/>
                <a:ea typeface="+mn-ea"/>
                <a:cs typeface="+mn-ea"/>
                <a:sym typeface="+mn-lt"/>
              </a:endParaRPr>
            </a:p>
          </p:txBody>
        </p:sp>
        <p:grpSp>
          <p:nvGrpSpPr>
            <p:cNvPr id="41" name="组合 40"/>
            <p:cNvGrpSpPr/>
            <p:nvPr/>
          </p:nvGrpSpPr>
          <p:grpSpPr>
            <a:xfrm>
              <a:off x="520640" y="515443"/>
              <a:ext cx="1766054" cy="287377"/>
              <a:chOff x="562081" y="425886"/>
              <a:chExt cx="1766054" cy="287377"/>
            </a:xfrm>
          </p:grpSpPr>
          <p:sp>
            <p:nvSpPr>
              <p:cNvPr id="4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Project prospect</a:t>
                </a:r>
                <a:endParaRPr lang="zh-CN" altLang="en-US" sz="800" kern="0" dirty="0">
                  <a:solidFill>
                    <a:srgbClr val="FFFFFF">
                      <a:lumMod val="50000"/>
                    </a:srgbClr>
                  </a:solidFill>
                  <a:latin typeface="+mn-lt"/>
                  <a:ea typeface="+mn-ea"/>
                  <a:cs typeface="+mn-ea"/>
                  <a:sym typeface="+mn-lt"/>
                </a:endParaRPr>
              </a:p>
            </p:txBody>
          </p:sp>
          <p:grpSp>
            <p:nvGrpSpPr>
              <p:cNvPr id="43" name="组合 42"/>
              <p:cNvGrpSpPr/>
              <p:nvPr/>
            </p:nvGrpSpPr>
            <p:grpSpPr>
              <a:xfrm>
                <a:off x="931046" y="667544"/>
                <a:ext cx="1028125" cy="45719"/>
                <a:chOff x="688893" y="2574256"/>
                <a:chExt cx="7739508" cy="81111"/>
              </a:xfrm>
            </p:grpSpPr>
            <p:sp>
              <p:nvSpPr>
                <p:cNvPr id="4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4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5448" y="2007267"/>
            <a:ext cx="1777879" cy="1087609"/>
          </a:xfrm>
          <a:prstGeom prst="rect">
            <a:avLst/>
          </a:prstGeom>
        </p:spPr>
      </p:pic>
      <p:pic>
        <p:nvPicPr>
          <p:cNvPr id="5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11960" y="3352928"/>
            <a:ext cx="1732496" cy="974528"/>
          </a:xfrm>
          <a:prstGeom prst="rect">
            <a:avLst/>
          </a:prstGeom>
          <a:noFill/>
        </p:spPr>
      </p:pic>
      <p:pic>
        <p:nvPicPr>
          <p:cNvPr id="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4075" y="3256569"/>
            <a:ext cx="1751556" cy="1167247"/>
          </a:xfrm>
          <a:prstGeom prst="rect">
            <a:avLst/>
          </a:prstGeom>
          <a:noFill/>
          <a:ln>
            <a:noFill/>
          </a:ln>
        </p:spPr>
      </p:pic>
      <p:grpSp>
        <p:nvGrpSpPr>
          <p:cNvPr id="55" name="组合 54"/>
          <p:cNvGrpSpPr/>
          <p:nvPr/>
        </p:nvGrpSpPr>
        <p:grpSpPr>
          <a:xfrm>
            <a:off x="4211960" y="1936004"/>
            <a:ext cx="1732496" cy="1222040"/>
            <a:chOff x="3946913" y="1827911"/>
            <a:chExt cx="1958168" cy="1283142"/>
          </a:xfrm>
        </p:grpSpPr>
        <p:sp>
          <p:nvSpPr>
            <p:cNvPr id="56" name="矩形 55"/>
            <p:cNvSpPr/>
            <p:nvPr/>
          </p:nvSpPr>
          <p:spPr>
            <a:xfrm>
              <a:off x="3946913" y="1827911"/>
              <a:ext cx="1958168" cy="1283142"/>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chemeClr val="bg1"/>
                </a:solidFill>
                <a:cs typeface="+mn-ea"/>
                <a:sym typeface="+mn-lt"/>
              </a:endParaRPr>
            </a:p>
          </p:txBody>
        </p:sp>
        <p:sp>
          <p:nvSpPr>
            <p:cNvPr id="57" name="TextBox 17"/>
            <p:cNvSpPr txBox="1">
              <a:spLocks noChangeArrowheads="1"/>
            </p:cNvSpPr>
            <p:nvPr/>
          </p:nvSpPr>
          <p:spPr bwMode="auto">
            <a:xfrm flipH="1">
              <a:off x="4238882" y="2259958"/>
              <a:ext cx="1661334" cy="42011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2000" b="1" kern="0" dirty="0">
                  <a:solidFill>
                    <a:schemeClr val="bg1"/>
                  </a:solidFill>
                  <a:cs typeface="+mn-ea"/>
                  <a:sym typeface="+mn-lt"/>
                </a:rPr>
                <a:t>填加文字</a:t>
              </a:r>
              <a:endParaRPr lang="en-US" altLang="zh-CN" sz="2000" b="1" kern="0" dirty="0">
                <a:solidFill>
                  <a:schemeClr val="bg1"/>
                </a:solidFill>
                <a:cs typeface="+mn-ea"/>
                <a:sym typeface="+mn-lt"/>
              </a:endParaRPr>
            </a:p>
          </p:txBody>
        </p:sp>
      </p:grpSp>
      <p:grpSp>
        <p:nvGrpSpPr>
          <p:cNvPr id="58" name="组合 57"/>
          <p:cNvGrpSpPr/>
          <p:nvPr/>
        </p:nvGrpSpPr>
        <p:grpSpPr>
          <a:xfrm>
            <a:off x="494076" y="1936004"/>
            <a:ext cx="1751556" cy="1222040"/>
            <a:chOff x="0" y="2095862"/>
            <a:chExt cx="1979711" cy="1283142"/>
          </a:xfrm>
        </p:grpSpPr>
        <p:sp>
          <p:nvSpPr>
            <p:cNvPr id="59" name="矩形 58"/>
            <p:cNvSpPr/>
            <p:nvPr/>
          </p:nvSpPr>
          <p:spPr>
            <a:xfrm>
              <a:off x="0" y="2095862"/>
              <a:ext cx="1979711" cy="1283142"/>
            </a:xfrm>
            <a:prstGeom prst="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cs typeface="+mn-ea"/>
                <a:sym typeface="+mn-lt"/>
              </a:endParaRPr>
            </a:p>
          </p:txBody>
        </p:sp>
        <p:sp>
          <p:nvSpPr>
            <p:cNvPr id="60" name="TextBox 18"/>
            <p:cNvSpPr txBox="1">
              <a:spLocks noChangeArrowheads="1"/>
            </p:cNvSpPr>
            <p:nvPr/>
          </p:nvSpPr>
          <p:spPr bwMode="auto">
            <a:xfrm flipH="1">
              <a:off x="295563" y="2527909"/>
              <a:ext cx="1612743" cy="42011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cs typeface="+mn-ea"/>
                  <a:sym typeface="+mn-lt"/>
                </a:rPr>
                <a:t>填加文字</a:t>
              </a:r>
              <a:endParaRPr lang="en-US" altLang="zh-CN" sz="2000" b="1" kern="0" dirty="0">
                <a:solidFill>
                  <a:sysClr val="window" lastClr="FFFFFF">
                    <a:lumMod val="95000"/>
                  </a:sysClr>
                </a:solidFill>
                <a:cs typeface="+mn-ea"/>
                <a:sym typeface="+mn-lt"/>
              </a:endParaRPr>
            </a:p>
          </p:txBody>
        </p:sp>
      </p:grpSp>
      <p:grpSp>
        <p:nvGrpSpPr>
          <p:cNvPr id="61" name="组合 60"/>
          <p:cNvGrpSpPr/>
          <p:nvPr/>
        </p:nvGrpSpPr>
        <p:grpSpPr>
          <a:xfrm>
            <a:off x="2335448" y="3236430"/>
            <a:ext cx="1777879" cy="1207528"/>
            <a:chOff x="2072433" y="511758"/>
            <a:chExt cx="2009463" cy="1267904"/>
          </a:xfrm>
        </p:grpSpPr>
        <p:sp>
          <p:nvSpPr>
            <p:cNvPr id="62" name="矩形 61"/>
            <p:cNvSpPr/>
            <p:nvPr/>
          </p:nvSpPr>
          <p:spPr>
            <a:xfrm>
              <a:off x="2072433" y="511758"/>
              <a:ext cx="2009463" cy="1267904"/>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dirty="0">
                <a:solidFill>
                  <a:sysClr val="window" lastClr="FFFFFF"/>
                </a:solidFill>
                <a:cs typeface="+mn-ea"/>
                <a:sym typeface="+mn-lt"/>
              </a:endParaRPr>
            </a:p>
          </p:txBody>
        </p:sp>
        <p:sp>
          <p:nvSpPr>
            <p:cNvPr id="63" name="TextBox 18"/>
            <p:cNvSpPr txBox="1">
              <a:spLocks noChangeArrowheads="1"/>
            </p:cNvSpPr>
            <p:nvPr/>
          </p:nvSpPr>
          <p:spPr bwMode="auto">
            <a:xfrm flipH="1">
              <a:off x="2402848" y="941132"/>
              <a:ext cx="1464978" cy="420115"/>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chemeClr val="bg1"/>
                  </a:solidFill>
                  <a:cs typeface="+mn-ea"/>
                  <a:sym typeface="+mn-lt"/>
                </a:rPr>
                <a:t>填加文字</a:t>
              </a:r>
              <a:endParaRPr lang="en-US" altLang="zh-CN" sz="2000" b="1" kern="0" dirty="0">
                <a:solidFill>
                  <a:schemeClr val="bg1"/>
                </a:solidFill>
                <a:cs typeface="+mn-ea"/>
                <a:sym typeface="+mn-lt"/>
              </a:endParaRPr>
            </a:p>
          </p:txBody>
        </p:sp>
      </p:grpSp>
      <p:sp>
        <p:nvSpPr>
          <p:cNvPr id="64" name="TextBox 63"/>
          <p:cNvSpPr txBox="1"/>
          <p:nvPr/>
        </p:nvSpPr>
        <p:spPr>
          <a:xfrm>
            <a:off x="440595" y="1203598"/>
            <a:ext cx="5643573" cy="564847"/>
          </a:xfrm>
          <a:prstGeom prst="rect">
            <a:avLst/>
          </a:prstGeom>
          <a:noFill/>
        </p:spPr>
        <p:txBody>
          <a:bodyPr wrap="square" lIns="86371" tIns="43186" rIns="86371" bIns="43186" rtlCol="0">
            <a:spAutoFit/>
          </a:bodyPr>
          <a:lstStyle/>
          <a:p>
            <a:pPr>
              <a:lnSpc>
                <a:spcPct val="150000"/>
              </a:lnSpc>
            </a:pPr>
            <a:r>
              <a:rPr lang="zh-CN" altLang="en-US" sz="1100" dirty="0">
                <a:solidFill>
                  <a:schemeClr val="tx1">
                    <a:lumMod val="85000"/>
                    <a:lumOff val="15000"/>
                  </a:schemeClr>
                </a:solidFill>
                <a:latin typeface="+mn-lt"/>
                <a:ea typeface="+mn-ea"/>
                <a:cs typeface="+mn-ea"/>
                <a:sym typeface="+mn-lt"/>
              </a:rPr>
              <a:t>单击此处添加文本单击此处添加文本 单击此处添加文本单击此处添加文本单击此处添加文本单击此处添加文本单击此处添加文本单击此处添加文本</a:t>
            </a:r>
            <a:endParaRPr lang="en-US" altLang="zh-CN" sz="1100" dirty="0">
              <a:solidFill>
                <a:schemeClr val="tx1">
                  <a:lumMod val="85000"/>
                  <a:lumOff val="15000"/>
                </a:schemeClr>
              </a:solidFill>
              <a:latin typeface="+mn-lt"/>
              <a:ea typeface="+mn-ea"/>
              <a:cs typeface="+mn-ea"/>
              <a:sym typeface="+mn-lt"/>
            </a:endParaRPr>
          </a:p>
        </p:txBody>
      </p:sp>
      <p:pic>
        <p:nvPicPr>
          <p:cNvPr id="65" name="图片 64" descr="Vista-desktop-12.png"/>
          <p:cNvPicPr>
            <a:picLocks noChangeAspect="1"/>
          </p:cNvPicPr>
          <p:nvPr/>
        </p:nvPicPr>
        <p:blipFill rotWithShape="1">
          <a:blip r:embed="rId4" cstate="print"/>
          <a:srcRect r="22062"/>
          <a:stretch>
            <a:fillRect/>
          </a:stretch>
        </p:blipFill>
        <p:spPr>
          <a:xfrm>
            <a:off x="6084168" y="1059581"/>
            <a:ext cx="3059832" cy="3925957"/>
          </a:xfrm>
          <a:prstGeom prst="rect">
            <a:avLst/>
          </a:prstGeom>
        </p:spPr>
      </p:pic>
      <p:grpSp>
        <p:nvGrpSpPr>
          <p:cNvPr id="17" name="组合 16"/>
          <p:cNvGrpSpPr/>
          <p:nvPr/>
        </p:nvGrpSpPr>
        <p:grpSpPr>
          <a:xfrm>
            <a:off x="-107260" y="196218"/>
            <a:ext cx="1765509" cy="551354"/>
            <a:chOff x="520640" y="251297"/>
            <a:chExt cx="1766054" cy="551523"/>
          </a:xfrm>
        </p:grpSpPr>
        <p:sp>
          <p:nvSpPr>
            <p:cNvPr id="18" name="矩形 3"/>
            <p:cNvSpPr>
              <a:spLocks noChangeArrowheads="1"/>
            </p:cNvSpPr>
            <p:nvPr/>
          </p:nvSpPr>
          <p:spPr bwMode="auto">
            <a:xfrm>
              <a:off x="87261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成果展示</a:t>
              </a:r>
              <a:endParaRPr lang="zh-CN" altLang="en-US" kern="0" dirty="0">
                <a:solidFill>
                  <a:schemeClr val="tx1">
                    <a:lumMod val="65000"/>
                    <a:lumOff val="35000"/>
                  </a:schemeClr>
                </a:solidFill>
                <a:latin typeface="+mn-lt"/>
                <a:ea typeface="+mn-ea"/>
                <a:cs typeface="+mn-ea"/>
                <a:sym typeface="+mn-lt"/>
              </a:endParaRPr>
            </a:p>
          </p:txBody>
        </p:sp>
        <p:grpSp>
          <p:nvGrpSpPr>
            <p:cNvPr id="19" name="组合 18"/>
            <p:cNvGrpSpPr/>
            <p:nvPr/>
          </p:nvGrpSpPr>
          <p:grpSpPr>
            <a:xfrm>
              <a:off x="520640" y="515443"/>
              <a:ext cx="1766054" cy="287377"/>
              <a:chOff x="562081" y="425886"/>
              <a:chExt cx="1766054" cy="287377"/>
            </a:xfrm>
          </p:grpSpPr>
          <p:sp>
            <p:nvSpPr>
              <p:cNvPr id="20"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Results show</a:t>
                </a:r>
                <a:endParaRPr lang="zh-CN" altLang="en-US" sz="800" kern="0" dirty="0">
                  <a:solidFill>
                    <a:srgbClr val="FFFFFF">
                      <a:lumMod val="50000"/>
                    </a:srgbClr>
                  </a:solidFill>
                  <a:latin typeface="+mn-lt"/>
                  <a:ea typeface="+mn-ea"/>
                  <a:cs typeface="+mn-ea"/>
                  <a:sym typeface="+mn-lt"/>
                </a:endParaRPr>
              </a:p>
            </p:txBody>
          </p:sp>
          <p:grpSp>
            <p:nvGrpSpPr>
              <p:cNvPr id="21" name="组合 20"/>
              <p:cNvGrpSpPr/>
              <p:nvPr/>
            </p:nvGrpSpPr>
            <p:grpSpPr>
              <a:xfrm>
                <a:off x="931046" y="667544"/>
                <a:ext cx="1028125" cy="45719"/>
                <a:chOff x="688893" y="2574256"/>
                <a:chExt cx="7739508" cy="81111"/>
              </a:xfrm>
            </p:grpSpPr>
            <p:sp>
              <p:nvSpPr>
                <p:cNvPr id="22"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23"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2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2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2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p:transition spd="slow" advTm="0">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64693" y="1499343"/>
            <a:ext cx="2501127" cy="1132494"/>
            <a:chOff x="4304043" y="1286668"/>
            <a:chExt cx="3837944" cy="2757793"/>
          </a:xfrm>
          <a:effectLst>
            <a:outerShdw blurRad="381000" dist="254000" dir="8100000" algn="tr" rotWithShape="0">
              <a:prstClr val="black">
                <a:alpha val="40000"/>
              </a:prstClr>
            </a:outerShdw>
          </a:effectLst>
        </p:grpSpPr>
        <p:sp>
          <p:nvSpPr>
            <p:cNvPr id="4" name="圆角矩形 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Round Diagonal Corner Rectangle 3"/>
          <p:cNvSpPr/>
          <p:nvPr/>
        </p:nvSpPr>
        <p:spPr bwMode="auto">
          <a:xfrm rot="5400000">
            <a:off x="6784510" y="1089564"/>
            <a:ext cx="1187734" cy="2020094"/>
          </a:xfrm>
          <a:prstGeom prst="round2DiagRect">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a:solidFill>
                <a:srgbClr val="000000"/>
              </a:solidFill>
              <a:latin typeface="+mn-lt"/>
              <a:ea typeface="+mn-ea"/>
              <a:cs typeface="+mn-ea"/>
              <a:sym typeface="+mn-lt"/>
            </a:endParaRPr>
          </a:p>
        </p:txBody>
      </p:sp>
      <p:sp>
        <p:nvSpPr>
          <p:cNvPr id="7" name="Round Diagonal Corner Rectangle 180"/>
          <p:cNvSpPr/>
          <p:nvPr/>
        </p:nvSpPr>
        <p:spPr bwMode="auto">
          <a:xfrm rot="5400000">
            <a:off x="6784510" y="2568833"/>
            <a:ext cx="1187732" cy="2020090"/>
          </a:xfrm>
          <a:prstGeom prst="round2DiagRect">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solidFill>
              <a:schemeClr val="tx1"/>
            </a:solid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a:solidFill>
                <a:srgbClr val="000000"/>
              </a:solidFill>
              <a:latin typeface="+mn-lt"/>
              <a:ea typeface="+mn-ea"/>
              <a:cs typeface="+mn-ea"/>
              <a:sym typeface="+mn-lt"/>
            </a:endParaRPr>
          </a:p>
        </p:txBody>
      </p:sp>
      <p:grpSp>
        <p:nvGrpSpPr>
          <p:cNvPr id="8" name="组合 7"/>
          <p:cNvGrpSpPr/>
          <p:nvPr/>
        </p:nvGrpSpPr>
        <p:grpSpPr>
          <a:xfrm>
            <a:off x="915760" y="1718295"/>
            <a:ext cx="621046" cy="62104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 name="椭圆 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1" name="Group 41"/>
          <p:cNvGrpSpPr/>
          <p:nvPr/>
        </p:nvGrpSpPr>
        <p:grpSpPr bwMode="auto">
          <a:xfrm>
            <a:off x="1628948" y="1718294"/>
            <a:ext cx="1458171" cy="799752"/>
            <a:chOff x="0" y="0"/>
            <a:chExt cx="2419" cy="1343"/>
          </a:xfrm>
        </p:grpSpPr>
        <p:sp>
          <p:nvSpPr>
            <p:cNvPr id="12" name="Rectangle 42"/>
            <p:cNvSpPr/>
            <p:nvPr/>
          </p:nvSpPr>
          <p:spPr bwMode="auto">
            <a:xfrm>
              <a:off x="0" y="0"/>
              <a:ext cx="2419" cy="352"/>
            </a:xfrm>
            <a:prstGeom prst="rect">
              <a:avLst/>
            </a:prstGeom>
            <a:noFill/>
            <a:ln>
              <a:noFill/>
            </a:ln>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mn-lt"/>
                  <a:ea typeface="+mn-ea"/>
                  <a:cs typeface="+mn-ea"/>
                  <a:sym typeface="+mn-lt"/>
                </a:rPr>
                <a:t>单击此处添加标题</a:t>
              </a:r>
              <a:endParaRPr lang="en-US" sz="1200" b="0" dirty="0">
                <a:solidFill>
                  <a:srgbClr val="000000"/>
                </a:solidFill>
                <a:latin typeface="+mn-lt"/>
                <a:ea typeface="+mn-ea"/>
                <a:cs typeface="+mn-ea"/>
                <a:sym typeface="+mn-lt"/>
              </a:endParaRPr>
            </a:p>
          </p:txBody>
        </p:sp>
        <p:sp>
          <p:nvSpPr>
            <p:cNvPr id="13" name="Rectangle 43"/>
            <p:cNvSpPr/>
            <p:nvPr/>
          </p:nvSpPr>
          <p:spPr bwMode="auto">
            <a:xfrm>
              <a:off x="0" y="304"/>
              <a:ext cx="2419" cy="1039"/>
            </a:xfrm>
            <a:prstGeom prst="rect">
              <a:avLst/>
            </a:prstGeom>
            <a:noFill/>
            <a:ln>
              <a:noFill/>
            </a:ln>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n-lt"/>
                  <a:ea typeface="+mn-ea"/>
                  <a:cs typeface="+mn-ea"/>
                  <a:sym typeface="+mn-lt"/>
                </a:rPr>
                <a:t>此处添加详细文本描述，建议与标题相关并符合整体语言风格，语言描述尽量</a:t>
              </a:r>
              <a:endParaRPr lang="en-US" sz="900" b="0" dirty="0">
                <a:solidFill>
                  <a:srgbClr val="000000"/>
                </a:solidFill>
                <a:latin typeface="+mn-lt"/>
                <a:ea typeface="+mn-ea"/>
                <a:cs typeface="+mn-ea"/>
                <a:sym typeface="+mn-lt"/>
              </a:endParaRPr>
            </a:p>
          </p:txBody>
        </p:sp>
      </p:grpSp>
      <p:sp>
        <p:nvSpPr>
          <p:cNvPr id="14" name="Freeform 9"/>
          <p:cNvSpPr>
            <a:spLocks noEditPoints="1"/>
          </p:cNvSpPr>
          <p:nvPr/>
        </p:nvSpPr>
        <p:spPr bwMode="auto">
          <a:xfrm>
            <a:off x="1059255"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0070C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5" name="组合 14"/>
          <p:cNvGrpSpPr/>
          <p:nvPr/>
        </p:nvGrpSpPr>
        <p:grpSpPr>
          <a:xfrm>
            <a:off x="3596793" y="1499343"/>
            <a:ext cx="2501127" cy="1132494"/>
            <a:chOff x="4304043" y="1286668"/>
            <a:chExt cx="38379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3747860" y="1718295"/>
            <a:ext cx="621046" cy="621045"/>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21" name="Group 41"/>
          <p:cNvGrpSpPr/>
          <p:nvPr/>
        </p:nvGrpSpPr>
        <p:grpSpPr bwMode="auto">
          <a:xfrm>
            <a:off x="4461048" y="1718294"/>
            <a:ext cx="1458171" cy="799752"/>
            <a:chOff x="0" y="0"/>
            <a:chExt cx="2419" cy="1343"/>
          </a:xfrm>
        </p:grpSpPr>
        <p:sp>
          <p:nvSpPr>
            <p:cNvPr id="22" name="Rectangle 42"/>
            <p:cNvSpPr/>
            <p:nvPr/>
          </p:nvSpPr>
          <p:spPr bwMode="auto">
            <a:xfrm>
              <a:off x="0" y="0"/>
              <a:ext cx="2419" cy="352"/>
            </a:xfrm>
            <a:prstGeom prst="rect">
              <a:avLst/>
            </a:prstGeom>
            <a:noFill/>
            <a:ln>
              <a:noFill/>
            </a:ln>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mn-lt"/>
                  <a:ea typeface="+mn-ea"/>
                  <a:cs typeface="+mn-ea"/>
                  <a:sym typeface="+mn-lt"/>
                </a:rPr>
                <a:t>单击此处添加标题</a:t>
              </a:r>
              <a:endParaRPr lang="en-US" sz="1200" b="0" dirty="0">
                <a:solidFill>
                  <a:srgbClr val="000000"/>
                </a:solidFill>
                <a:latin typeface="+mn-lt"/>
                <a:ea typeface="+mn-ea"/>
                <a:cs typeface="+mn-ea"/>
                <a:sym typeface="+mn-lt"/>
              </a:endParaRPr>
            </a:p>
          </p:txBody>
        </p:sp>
        <p:sp>
          <p:nvSpPr>
            <p:cNvPr id="23" name="Rectangle 43"/>
            <p:cNvSpPr/>
            <p:nvPr/>
          </p:nvSpPr>
          <p:spPr bwMode="auto">
            <a:xfrm>
              <a:off x="0" y="304"/>
              <a:ext cx="2419" cy="1039"/>
            </a:xfrm>
            <a:prstGeom prst="rect">
              <a:avLst/>
            </a:prstGeom>
            <a:noFill/>
            <a:ln>
              <a:noFill/>
            </a:ln>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n-lt"/>
                  <a:ea typeface="+mn-ea"/>
                  <a:cs typeface="+mn-ea"/>
                  <a:sym typeface="+mn-lt"/>
                </a:rPr>
                <a:t>此处添加详细文本描述，建议与标题相关并符合整体语言风格，语言描述尽量</a:t>
              </a:r>
              <a:endParaRPr lang="en-US" sz="900" b="0" dirty="0">
                <a:solidFill>
                  <a:srgbClr val="000000"/>
                </a:solidFill>
                <a:latin typeface="+mn-lt"/>
                <a:ea typeface="+mn-ea"/>
                <a:cs typeface="+mn-ea"/>
                <a:sym typeface="+mn-lt"/>
              </a:endParaRPr>
            </a:p>
          </p:txBody>
        </p:sp>
      </p:grpSp>
      <p:sp>
        <p:nvSpPr>
          <p:cNvPr id="24" name="Freeform 8"/>
          <p:cNvSpPr>
            <a:spLocks noEditPoints="1"/>
          </p:cNvSpPr>
          <p:nvPr/>
        </p:nvSpPr>
        <p:spPr bwMode="auto">
          <a:xfrm>
            <a:off x="3936150"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0070C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25" name="组合 24"/>
          <p:cNvGrpSpPr/>
          <p:nvPr/>
        </p:nvGrpSpPr>
        <p:grpSpPr>
          <a:xfrm>
            <a:off x="764693" y="2959843"/>
            <a:ext cx="2501127" cy="1132494"/>
            <a:chOff x="4304043" y="1286668"/>
            <a:chExt cx="3837944" cy="2757793"/>
          </a:xfrm>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圆角矩形 2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a:off x="915760" y="3178795"/>
            <a:ext cx="621046" cy="62104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30" name="椭圆 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31" name="Group 41"/>
          <p:cNvGrpSpPr/>
          <p:nvPr/>
        </p:nvGrpSpPr>
        <p:grpSpPr bwMode="auto">
          <a:xfrm>
            <a:off x="1628948" y="3178794"/>
            <a:ext cx="1458171" cy="799752"/>
            <a:chOff x="0" y="0"/>
            <a:chExt cx="2419" cy="1343"/>
          </a:xfrm>
        </p:grpSpPr>
        <p:sp>
          <p:nvSpPr>
            <p:cNvPr id="32" name="Rectangle 42"/>
            <p:cNvSpPr/>
            <p:nvPr/>
          </p:nvSpPr>
          <p:spPr bwMode="auto">
            <a:xfrm>
              <a:off x="0" y="0"/>
              <a:ext cx="2419" cy="352"/>
            </a:xfrm>
            <a:prstGeom prst="rect">
              <a:avLst/>
            </a:prstGeom>
            <a:noFill/>
            <a:ln>
              <a:noFill/>
            </a:ln>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mn-lt"/>
                  <a:ea typeface="+mn-ea"/>
                  <a:cs typeface="+mn-ea"/>
                  <a:sym typeface="+mn-lt"/>
                </a:rPr>
                <a:t>单击此处添加标题</a:t>
              </a:r>
              <a:endParaRPr lang="en-US" sz="1200" b="0" dirty="0">
                <a:solidFill>
                  <a:srgbClr val="000000"/>
                </a:solidFill>
                <a:latin typeface="+mn-lt"/>
                <a:ea typeface="+mn-ea"/>
                <a:cs typeface="+mn-ea"/>
                <a:sym typeface="+mn-lt"/>
              </a:endParaRPr>
            </a:p>
          </p:txBody>
        </p:sp>
        <p:sp>
          <p:nvSpPr>
            <p:cNvPr id="33" name="Rectangle 43"/>
            <p:cNvSpPr/>
            <p:nvPr/>
          </p:nvSpPr>
          <p:spPr bwMode="auto">
            <a:xfrm>
              <a:off x="0" y="304"/>
              <a:ext cx="2419" cy="1039"/>
            </a:xfrm>
            <a:prstGeom prst="rect">
              <a:avLst/>
            </a:prstGeom>
            <a:noFill/>
            <a:ln>
              <a:noFill/>
            </a:ln>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n-lt"/>
                  <a:ea typeface="+mn-ea"/>
                  <a:cs typeface="+mn-ea"/>
                  <a:sym typeface="+mn-lt"/>
                </a:rPr>
                <a:t>此处添加详细文本描述，建议与标题相关并符合整体语言风格，语言描述尽量</a:t>
              </a:r>
              <a:endParaRPr lang="en-US" sz="900" b="0" dirty="0">
                <a:solidFill>
                  <a:srgbClr val="000000"/>
                </a:solidFill>
                <a:latin typeface="+mn-lt"/>
                <a:ea typeface="+mn-ea"/>
                <a:cs typeface="+mn-ea"/>
                <a:sym typeface="+mn-lt"/>
              </a:endParaRPr>
            </a:p>
          </p:txBody>
        </p:sp>
      </p:grpSp>
      <p:sp>
        <p:nvSpPr>
          <p:cNvPr id="34" name="Freeform 7"/>
          <p:cNvSpPr/>
          <p:nvPr/>
        </p:nvSpPr>
        <p:spPr bwMode="auto">
          <a:xfrm>
            <a:off x="1051254"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00B0F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35" name="组合 34"/>
          <p:cNvGrpSpPr/>
          <p:nvPr/>
        </p:nvGrpSpPr>
        <p:grpSpPr>
          <a:xfrm>
            <a:off x="3598045" y="2959843"/>
            <a:ext cx="2501127" cy="1132494"/>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圆角矩形 3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p:cNvGrpSpPr/>
          <p:nvPr/>
        </p:nvGrpSpPr>
        <p:grpSpPr>
          <a:xfrm>
            <a:off x="3749112" y="3178795"/>
            <a:ext cx="621046" cy="621045"/>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40" name="椭圆 3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41" name="Group 41"/>
          <p:cNvGrpSpPr/>
          <p:nvPr/>
        </p:nvGrpSpPr>
        <p:grpSpPr bwMode="auto">
          <a:xfrm>
            <a:off x="4462300" y="3178794"/>
            <a:ext cx="1458171" cy="799752"/>
            <a:chOff x="0" y="0"/>
            <a:chExt cx="2419" cy="1343"/>
          </a:xfrm>
        </p:grpSpPr>
        <p:sp>
          <p:nvSpPr>
            <p:cNvPr id="42" name="Rectangle 42"/>
            <p:cNvSpPr/>
            <p:nvPr/>
          </p:nvSpPr>
          <p:spPr bwMode="auto">
            <a:xfrm>
              <a:off x="0" y="0"/>
              <a:ext cx="2419" cy="352"/>
            </a:xfrm>
            <a:prstGeom prst="rect">
              <a:avLst/>
            </a:prstGeom>
            <a:noFill/>
            <a:ln>
              <a:noFill/>
            </a:ln>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mn-lt"/>
                  <a:ea typeface="+mn-ea"/>
                  <a:cs typeface="+mn-ea"/>
                  <a:sym typeface="+mn-lt"/>
                </a:rPr>
                <a:t>单击此处添加标题</a:t>
              </a:r>
              <a:endParaRPr lang="en-US" sz="1200" b="0" dirty="0">
                <a:solidFill>
                  <a:srgbClr val="000000"/>
                </a:solidFill>
                <a:latin typeface="+mn-lt"/>
                <a:ea typeface="+mn-ea"/>
                <a:cs typeface="+mn-ea"/>
                <a:sym typeface="+mn-lt"/>
              </a:endParaRPr>
            </a:p>
          </p:txBody>
        </p:sp>
        <p:sp>
          <p:nvSpPr>
            <p:cNvPr id="43" name="Rectangle 43"/>
            <p:cNvSpPr/>
            <p:nvPr/>
          </p:nvSpPr>
          <p:spPr bwMode="auto">
            <a:xfrm>
              <a:off x="0" y="304"/>
              <a:ext cx="2419" cy="1039"/>
            </a:xfrm>
            <a:prstGeom prst="rect">
              <a:avLst/>
            </a:prstGeom>
            <a:noFill/>
            <a:ln>
              <a:noFill/>
            </a:ln>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n-lt"/>
                  <a:ea typeface="+mn-ea"/>
                  <a:cs typeface="+mn-ea"/>
                  <a:sym typeface="+mn-lt"/>
                </a:rPr>
                <a:t>此处添加详细文本描述，建议与标题相关并符合整体语言风格，语言描述尽量</a:t>
              </a:r>
              <a:endParaRPr lang="en-US" sz="900" b="0" dirty="0">
                <a:solidFill>
                  <a:srgbClr val="000000"/>
                </a:solidFill>
                <a:latin typeface="+mn-lt"/>
                <a:ea typeface="+mn-ea"/>
                <a:cs typeface="+mn-ea"/>
                <a:sym typeface="+mn-lt"/>
              </a:endParaRPr>
            </a:p>
          </p:txBody>
        </p:sp>
      </p:grpSp>
      <p:sp>
        <p:nvSpPr>
          <p:cNvPr id="44" name="Freeform 6"/>
          <p:cNvSpPr>
            <a:spLocks noEditPoints="1"/>
          </p:cNvSpPr>
          <p:nvPr/>
        </p:nvSpPr>
        <p:spPr bwMode="auto">
          <a:xfrm>
            <a:off x="3939464"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00B0F0"/>
          </a:solidFill>
          <a:ln>
            <a:solidFill>
              <a:schemeClr val="accent1"/>
            </a:solid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sp>
        <p:nvSpPr>
          <p:cNvPr id="47" name="椭圆 46"/>
          <p:cNvSpPr/>
          <p:nvPr/>
        </p:nvSpPr>
        <p:spPr>
          <a:xfrm>
            <a:off x="323528" y="411510"/>
            <a:ext cx="184160" cy="184160"/>
          </a:xfrm>
          <a:prstGeom prst="ellipse">
            <a:avLst/>
          </a:prstGeom>
          <a:gradFill flip="none" rotWithShape="1">
            <a:gsLst>
              <a:gs pos="0">
                <a:srgbClr val="14B9F0"/>
              </a:gs>
              <a:gs pos="99000">
                <a:srgbClr val="1399E7"/>
              </a:gs>
            </a:gsLst>
            <a:path path="circle">
              <a:fillToRect r="100000" b="100000"/>
            </a:path>
            <a:tileRect l="-100000" t="-100000"/>
          </a:gradFill>
          <a:ln>
            <a:noFill/>
          </a:ln>
          <a:effectLst>
            <a:innerShdw blurRad="63500" dist="50800" dir="17820000">
              <a:srgbClr val="0A58B7">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cs typeface="+mn-ea"/>
              <a:sym typeface="+mn-lt"/>
            </a:endParaRPr>
          </a:p>
        </p:txBody>
      </p:sp>
      <p:grpSp>
        <p:nvGrpSpPr>
          <p:cNvPr id="49" name="组合 48"/>
          <p:cNvGrpSpPr/>
          <p:nvPr/>
        </p:nvGrpSpPr>
        <p:grpSpPr>
          <a:xfrm>
            <a:off x="-107260" y="196218"/>
            <a:ext cx="1765509" cy="551354"/>
            <a:chOff x="520640" y="251297"/>
            <a:chExt cx="1766054" cy="551523"/>
          </a:xfrm>
        </p:grpSpPr>
        <p:sp>
          <p:nvSpPr>
            <p:cNvPr id="50" name="矩形 3"/>
            <p:cNvSpPr>
              <a:spLocks noChangeArrowheads="1"/>
            </p:cNvSpPr>
            <p:nvPr/>
          </p:nvSpPr>
          <p:spPr bwMode="auto">
            <a:xfrm>
              <a:off x="87261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成果展示</a:t>
              </a:r>
              <a:endParaRPr lang="zh-CN" altLang="en-US" kern="0" dirty="0">
                <a:solidFill>
                  <a:schemeClr val="tx1">
                    <a:lumMod val="65000"/>
                    <a:lumOff val="35000"/>
                  </a:schemeClr>
                </a:solidFill>
                <a:latin typeface="+mn-lt"/>
                <a:ea typeface="+mn-ea"/>
                <a:cs typeface="+mn-ea"/>
                <a:sym typeface="+mn-lt"/>
              </a:endParaRPr>
            </a:p>
          </p:txBody>
        </p:sp>
        <p:grpSp>
          <p:nvGrpSpPr>
            <p:cNvPr id="51" name="组合 50"/>
            <p:cNvGrpSpPr/>
            <p:nvPr/>
          </p:nvGrpSpPr>
          <p:grpSpPr>
            <a:xfrm>
              <a:off x="520640" y="515443"/>
              <a:ext cx="1766054" cy="287377"/>
              <a:chOff x="562081" y="425886"/>
              <a:chExt cx="1766054" cy="287377"/>
            </a:xfrm>
          </p:grpSpPr>
          <p:sp>
            <p:nvSpPr>
              <p:cNvPr id="5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Results show</a:t>
                </a:r>
                <a:endParaRPr lang="zh-CN" altLang="en-US" sz="800" kern="0" dirty="0">
                  <a:solidFill>
                    <a:srgbClr val="FFFFFF">
                      <a:lumMod val="50000"/>
                    </a:srgbClr>
                  </a:solidFill>
                  <a:latin typeface="+mn-lt"/>
                  <a:ea typeface="+mn-ea"/>
                  <a:cs typeface="+mn-ea"/>
                  <a:sym typeface="+mn-lt"/>
                </a:endParaRPr>
              </a:p>
            </p:txBody>
          </p:sp>
          <p:grpSp>
            <p:nvGrpSpPr>
              <p:cNvPr id="53" name="组合 52"/>
              <p:cNvGrpSpPr/>
              <p:nvPr/>
            </p:nvGrpSpPr>
            <p:grpSpPr>
              <a:xfrm>
                <a:off x="931046" y="667544"/>
                <a:ext cx="1028125" cy="45719"/>
                <a:chOff x="688893" y="2574256"/>
                <a:chExt cx="7739508" cy="81111"/>
              </a:xfrm>
            </p:grpSpPr>
            <p:sp>
              <p:nvSpPr>
                <p:cNvPr id="5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5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723241" y="1131590"/>
            <a:ext cx="7737191" cy="3368842"/>
          </a:xfrm>
          <a:prstGeom prst="roundRect">
            <a:avLst>
              <a:gd name="adj" fmla="val 11852"/>
            </a:avLst>
          </a:prstGeom>
          <a:gradFill>
            <a:gsLst>
              <a:gs pos="0">
                <a:schemeClr val="bg1">
                  <a:lumMod val="99000"/>
                </a:schemeClr>
              </a:gs>
              <a:gs pos="50000">
                <a:schemeClr val="bg1">
                  <a:lumMod val="85000"/>
                </a:schemeClr>
              </a:gs>
              <a:gs pos="100000">
                <a:schemeClr val="bg1">
                  <a:lumMod val="83000"/>
                  <a:lumOff val="17000"/>
                </a:schemeClr>
              </a:gs>
            </a:gsLst>
            <a:lin ang="5400000" scaled="0"/>
          </a:gradFill>
          <a:ln w="38100">
            <a:gradFill>
              <a:gsLst>
                <a:gs pos="0">
                  <a:schemeClr val="bg1">
                    <a:lumMod val="82000"/>
                  </a:schemeClr>
                </a:gs>
                <a:gs pos="50000">
                  <a:schemeClr val="bg1">
                    <a:lumMod val="43000"/>
                    <a:lumOff val="57000"/>
                  </a:schemeClr>
                </a:gs>
                <a:gs pos="100000">
                  <a:schemeClr val="bg1">
                    <a:lumMod val="86000"/>
                  </a:schemeClr>
                </a:gs>
              </a:gsLst>
              <a:lin ang="5400000" scaled="0"/>
            </a:gradFill>
          </a:ln>
          <a:effectLst>
            <a:outerShdw blurRad="393700" dist="63500" dir="7200000" sx="101000" sy="101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cs typeface="+mn-ea"/>
              <a:sym typeface="+mn-lt"/>
            </a:endParaRPr>
          </a:p>
        </p:txBody>
      </p:sp>
      <p:sp>
        <p:nvSpPr>
          <p:cNvPr id="28" name="Rectangle 30"/>
          <p:cNvSpPr>
            <a:spLocks noChangeArrowheads="1"/>
          </p:cNvSpPr>
          <p:nvPr/>
        </p:nvSpPr>
        <p:spPr bwMode="auto">
          <a:xfrm>
            <a:off x="1475656" y="2057743"/>
            <a:ext cx="6659480"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300" dirty="0">
                <a:latin typeface="+mn-lt"/>
                <a:ea typeface="+mn-ea"/>
                <a:cs typeface="+mn-ea"/>
                <a:sym typeface="+mn-lt"/>
              </a:rPr>
              <a:t>       在全体同事的共同努力下，在公司领导的全面支持、关心下，本着一切为客户服务的宗旨，围绕优化服务、拓展</a:t>
            </a:r>
            <a:r>
              <a:rPr lang="en-US" altLang="zh-CN" sz="1300" dirty="0">
                <a:latin typeface="+mn-lt"/>
                <a:ea typeface="+mn-ea"/>
                <a:cs typeface="+mn-ea"/>
                <a:sym typeface="+mn-lt"/>
              </a:rPr>
              <a:t>xxx</a:t>
            </a:r>
            <a:r>
              <a:rPr lang="zh-CN" altLang="en-US" sz="1300" dirty="0">
                <a:latin typeface="+mn-lt"/>
                <a:ea typeface="+mn-ea"/>
                <a:cs typeface="+mn-ea"/>
                <a:sym typeface="+mn-lt"/>
              </a:rPr>
              <a:t>和</a:t>
            </a:r>
            <a:r>
              <a:rPr lang="en-US" altLang="zh-CN" sz="1300" dirty="0">
                <a:latin typeface="+mn-lt"/>
                <a:ea typeface="+mn-ea"/>
                <a:cs typeface="+mn-ea"/>
                <a:sym typeface="+mn-lt"/>
              </a:rPr>
              <a:t>xxx</a:t>
            </a:r>
            <a:r>
              <a:rPr lang="zh-CN" altLang="en-US" sz="1300" dirty="0">
                <a:latin typeface="+mn-lt"/>
                <a:ea typeface="+mn-ea"/>
                <a:cs typeface="+mn-ea"/>
                <a:sym typeface="+mn-lt"/>
              </a:rPr>
              <a:t>的宣传和信息的功能，从客户的利益角度服务、业务管理、提高企业的知名度和利益最大化，通过扎扎实实的努力，圆满地完成了</a:t>
            </a:r>
            <a:r>
              <a:rPr lang="en-US" altLang="zh-CN" sz="1300" dirty="0">
                <a:latin typeface="+mn-lt"/>
                <a:ea typeface="+mn-ea"/>
                <a:cs typeface="+mn-ea"/>
                <a:sym typeface="+mn-lt"/>
              </a:rPr>
              <a:t>202X</a:t>
            </a:r>
            <a:r>
              <a:rPr lang="zh-CN" altLang="en-US" sz="1300" dirty="0">
                <a:latin typeface="+mn-lt"/>
                <a:ea typeface="+mn-ea"/>
                <a:cs typeface="+mn-ea"/>
                <a:sym typeface="+mn-lt"/>
              </a:rPr>
              <a:t>年的工作。</a:t>
            </a:r>
            <a:br>
              <a:rPr lang="zh-CN" altLang="en-US" sz="1300" dirty="0">
                <a:latin typeface="+mn-lt"/>
                <a:ea typeface="+mn-ea"/>
                <a:cs typeface="+mn-ea"/>
                <a:sym typeface="+mn-lt"/>
              </a:rPr>
            </a:br>
            <a:r>
              <a:rPr lang="en-US" altLang="zh-CN" sz="1300" dirty="0">
                <a:latin typeface="+mn-lt"/>
                <a:ea typeface="+mn-ea"/>
                <a:cs typeface="+mn-ea"/>
                <a:sym typeface="+mn-lt"/>
              </a:rPr>
              <a:t>       </a:t>
            </a:r>
            <a:r>
              <a:rPr lang="zh-CN" altLang="en-US" sz="1300" dirty="0">
                <a:latin typeface="+mn-lt"/>
                <a:ea typeface="+mn-ea"/>
                <a:cs typeface="+mn-ea"/>
                <a:sym typeface="+mn-lt"/>
              </a:rPr>
              <a:t>回顾这一年的工作，在取得成绩的同时，我们也找到了工作中的不足和问题，展望新的一年，我们将继续努力，力争各项工作更上一个新台阶。</a:t>
            </a:r>
            <a:endParaRPr lang="zh-CN" altLang="en-US" sz="1300" dirty="0">
              <a:latin typeface="+mn-lt"/>
              <a:ea typeface="+mn-ea"/>
              <a:cs typeface="+mn-ea"/>
              <a:sym typeface="+mn-lt"/>
            </a:endParaRPr>
          </a:p>
        </p:txBody>
      </p:sp>
      <p:cxnSp>
        <p:nvCxnSpPr>
          <p:cNvPr id="29" name="直接连接符 28"/>
          <p:cNvCxnSpPr/>
          <p:nvPr/>
        </p:nvCxnSpPr>
        <p:spPr>
          <a:xfrm>
            <a:off x="1366822" y="1693155"/>
            <a:ext cx="2769920" cy="0"/>
          </a:xfrm>
          <a:prstGeom prst="lin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p:cNvCxnSpPr>
            <a:stCxn id="33" idx="3"/>
          </p:cNvCxnSpPr>
          <p:nvPr/>
        </p:nvCxnSpPr>
        <p:spPr>
          <a:xfrm flipV="1">
            <a:off x="5213936" y="1678519"/>
            <a:ext cx="2598424" cy="38818"/>
          </a:xfrm>
          <a:prstGeom prst="lin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31" name="组合 30"/>
          <p:cNvGrpSpPr/>
          <p:nvPr/>
        </p:nvGrpSpPr>
        <p:grpSpPr>
          <a:xfrm>
            <a:off x="3807956" y="1490329"/>
            <a:ext cx="1423744" cy="454014"/>
            <a:chOff x="4304043" y="1286668"/>
            <a:chExt cx="3837944" cy="2757793"/>
          </a:xfrm>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圆角矩形 3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700" b="1" dirty="0">
                  <a:solidFill>
                    <a:srgbClr val="0070C0"/>
                  </a:solidFill>
                  <a:cs typeface="+mn-ea"/>
                  <a:sym typeface="+mn-lt"/>
                </a:rPr>
                <a:t>前 言</a:t>
              </a:r>
              <a:endParaRPr lang="zh-CN" altLang="en-US" sz="2700" b="1" dirty="0">
                <a:solidFill>
                  <a:srgbClr val="0070C0"/>
                </a:solidFill>
                <a:cs typeface="+mn-ea"/>
                <a:sym typeface="+mn-lt"/>
              </a:endParaRPr>
            </a:p>
          </p:txBody>
        </p:sp>
      </p:grpSp>
      <p:grpSp>
        <p:nvGrpSpPr>
          <p:cNvPr id="34" name="组合 1"/>
          <p:cNvGrpSpPr/>
          <p:nvPr/>
        </p:nvGrpSpPr>
        <p:grpSpPr bwMode="auto">
          <a:xfrm>
            <a:off x="5896605" y="3733802"/>
            <a:ext cx="1073594" cy="1075209"/>
            <a:chOff x="0" y="0"/>
            <a:chExt cx="1582738" cy="1584325"/>
          </a:xfrm>
        </p:grpSpPr>
        <p:sp>
          <p:nvSpPr>
            <p:cNvPr id="36" name="椭圆 9"/>
            <p:cNvSpPr>
              <a:spLocks noChangeArrowheads="1"/>
            </p:cNvSpPr>
            <p:nvPr/>
          </p:nvSpPr>
          <p:spPr bwMode="auto">
            <a:xfrm>
              <a:off x="0" y="0"/>
              <a:ext cx="1582738" cy="1584325"/>
            </a:xfrm>
            <a:prstGeom prst="ellipse">
              <a:avLst/>
            </a:prstGeom>
            <a:gradFill>
              <a:gsLst>
                <a:gs pos="0">
                  <a:schemeClr val="bg1"/>
                </a:gs>
                <a:gs pos="50000">
                  <a:schemeClr val="bg1">
                    <a:lumMod val="75000"/>
                  </a:schemeClr>
                </a:gs>
                <a:gs pos="100000">
                  <a:schemeClr val="bg1"/>
                </a:gs>
              </a:gsLst>
              <a:lin ang="5400000" scaled="0"/>
            </a:gradFill>
            <a:ln w="57150" cmpd="sng">
              <a:solidFill>
                <a:schemeClr val="accent1"/>
              </a:solidFill>
              <a:round/>
            </a:ln>
            <a:effectLst>
              <a:outerShdw blurRad="177800" dist="88900" dir="6360000" sx="105000" sy="105000" algn="tr" rotWithShape="0">
                <a:prstClr val="black">
                  <a:alpha val="61000"/>
                </a:prstClr>
              </a:outerShdw>
            </a:effectLst>
          </p:spPr>
          <p:txBody>
            <a:bodyPr anchor="ctr"/>
            <a:lstStyle/>
            <a:p>
              <a:pPr algn="ctr"/>
              <a:endParaRPr lang="zh-CN" altLang="zh-CN" dirty="0">
                <a:solidFill>
                  <a:srgbClr val="FFFFFF"/>
                </a:solidFill>
                <a:latin typeface="+mn-lt"/>
                <a:ea typeface="+mn-ea"/>
                <a:cs typeface="+mn-ea"/>
                <a:sym typeface="+mn-lt"/>
              </a:endParaRPr>
            </a:p>
          </p:txBody>
        </p:sp>
        <p:sp>
          <p:nvSpPr>
            <p:cNvPr id="37" name="椭圆 31"/>
            <p:cNvSpPr>
              <a:spLocks noChangeArrowheads="1"/>
            </p:cNvSpPr>
            <p:nvPr/>
          </p:nvSpPr>
          <p:spPr bwMode="auto">
            <a:xfrm flipH="1">
              <a:off x="107915" y="108022"/>
              <a:ext cx="1366909" cy="1368281"/>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9525" cmpd="sng">
              <a:solidFill>
                <a:srgbClr val="000000"/>
              </a:solidFill>
              <a:bevel/>
            </a:ln>
          </p:spPr>
          <p:txBody>
            <a:bodyPr anchor="ctr"/>
            <a:lstStyle/>
            <a:p>
              <a:pPr algn="ctr"/>
              <a:endParaRPr lang="zh-CN" altLang="zh-CN" dirty="0">
                <a:solidFill>
                  <a:srgbClr val="FFFFFF"/>
                </a:solidFill>
                <a:latin typeface="+mn-lt"/>
                <a:ea typeface="+mn-ea"/>
                <a:cs typeface="+mn-ea"/>
                <a:sym typeface="+mn-lt"/>
              </a:endParaRPr>
            </a:p>
          </p:txBody>
        </p:sp>
      </p:grpSp>
      <p:grpSp>
        <p:nvGrpSpPr>
          <p:cNvPr id="38" name="组合 40"/>
          <p:cNvGrpSpPr/>
          <p:nvPr/>
        </p:nvGrpSpPr>
        <p:grpSpPr bwMode="auto">
          <a:xfrm>
            <a:off x="7152004" y="3892761"/>
            <a:ext cx="904214" cy="904214"/>
            <a:chOff x="0" y="0"/>
            <a:chExt cx="1584325" cy="1584325"/>
          </a:xfrm>
        </p:grpSpPr>
        <p:sp>
          <p:nvSpPr>
            <p:cNvPr id="39" name="椭圆 24"/>
            <p:cNvSpPr>
              <a:spLocks noChangeArrowheads="1"/>
            </p:cNvSpPr>
            <p:nvPr/>
          </p:nvSpPr>
          <p:spPr bwMode="auto">
            <a:xfrm>
              <a:off x="0" y="0"/>
              <a:ext cx="1584325" cy="1584325"/>
            </a:xfrm>
            <a:prstGeom prst="ellipse">
              <a:avLst/>
            </a:prstGeom>
            <a:gradFill>
              <a:gsLst>
                <a:gs pos="0">
                  <a:schemeClr val="bg1"/>
                </a:gs>
                <a:gs pos="50000">
                  <a:schemeClr val="bg1">
                    <a:lumMod val="71000"/>
                  </a:schemeClr>
                </a:gs>
                <a:gs pos="100000">
                  <a:schemeClr val="bg1"/>
                </a:gs>
              </a:gsLst>
              <a:lin ang="5400000" scaled="0"/>
            </a:gradFill>
            <a:ln w="57150" cmpd="sng">
              <a:solidFill>
                <a:srgbClr val="00B0F0"/>
              </a:solidFill>
              <a:round/>
            </a:ln>
            <a:effectLst>
              <a:outerShdw blurRad="177800" dist="88900" dir="6360000" sx="105000" sy="105000" algn="tr" rotWithShape="0">
                <a:prstClr val="black">
                  <a:alpha val="61000"/>
                </a:prstClr>
              </a:outerShdw>
            </a:effectLst>
          </p:spPr>
          <p:txBody>
            <a:bodyPr anchor="ctr"/>
            <a:lstStyle/>
            <a:p>
              <a:pPr algn="ctr"/>
              <a:endParaRPr lang="zh-CN" altLang="zh-CN" dirty="0">
                <a:solidFill>
                  <a:srgbClr val="FFFFFF"/>
                </a:solidFill>
                <a:latin typeface="+mn-lt"/>
                <a:ea typeface="+mn-ea"/>
                <a:cs typeface="+mn-ea"/>
                <a:sym typeface="+mn-lt"/>
              </a:endParaRPr>
            </a:p>
          </p:txBody>
        </p:sp>
        <p:sp>
          <p:nvSpPr>
            <p:cNvPr id="40" name="椭圆 25"/>
            <p:cNvSpPr>
              <a:spLocks noChangeArrowheads="1"/>
            </p:cNvSpPr>
            <p:nvPr/>
          </p:nvSpPr>
          <p:spPr bwMode="auto">
            <a:xfrm>
              <a:off x="107950" y="107950"/>
              <a:ext cx="1368425" cy="136842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9525" cmpd="sng">
              <a:solidFill>
                <a:srgbClr val="00B0F0"/>
              </a:solidFill>
              <a:bevel/>
            </a:ln>
          </p:spPr>
          <p:txBody>
            <a:bodyPr anchor="ctr"/>
            <a:lstStyle/>
            <a:p>
              <a:pPr algn="ctr"/>
              <a:endParaRPr lang="zh-CN" altLang="zh-CN" dirty="0">
                <a:solidFill>
                  <a:srgbClr val="FFFFFF"/>
                </a:solidFill>
                <a:latin typeface="+mn-lt"/>
                <a:ea typeface="+mn-ea"/>
                <a:cs typeface="+mn-ea"/>
                <a:sym typeface="+mn-lt"/>
              </a:endParaRPr>
            </a:p>
          </p:txBody>
        </p:sp>
      </p:grpSp>
      <p:sp>
        <p:nvSpPr>
          <p:cNvPr id="19" name="椭圆 18"/>
          <p:cNvSpPr/>
          <p:nvPr/>
        </p:nvSpPr>
        <p:spPr>
          <a:xfrm rot="10800000" flipH="1" flipV="1">
            <a:off x="799737" y="4317220"/>
            <a:ext cx="497902" cy="50090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rot="10800000" flipH="1" flipV="1">
            <a:off x="399368" y="3396653"/>
            <a:ext cx="273128"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rot="10800000" flipH="1" flipV="1">
            <a:off x="1686152" y="4636599"/>
            <a:ext cx="218458" cy="219777"/>
            <a:chOff x="304800" y="673100"/>
            <a:chExt cx="4000500" cy="4000500"/>
          </a:xfrm>
          <a:effectLst>
            <a:outerShdw blurRad="381000" dist="152400" dir="8100000" algn="tr" rotWithShape="0">
              <a:prstClr val="black">
                <a:alpha val="70000"/>
              </a:prstClr>
            </a:outerShdw>
          </a:effectLst>
        </p:grpSpPr>
        <p:sp>
          <p:nvSpPr>
            <p:cNvPr id="22"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rot="10800000" flipH="1" flipV="1">
            <a:off x="1486955" y="3970499"/>
            <a:ext cx="286191" cy="287919"/>
            <a:chOff x="304800" y="673100"/>
            <a:chExt cx="4000500" cy="4000500"/>
          </a:xfrm>
          <a:effectLst>
            <a:outerShdw blurRad="381000" dist="152400" dir="8100000" algn="tr" rotWithShape="0">
              <a:prstClr val="black">
                <a:alpha val="70000"/>
              </a:prstClr>
            </a:outerShdw>
          </a:effectLst>
        </p:grpSpPr>
        <p:sp>
          <p:nvSpPr>
            <p:cNvPr id="25"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椭圆 2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rot="10800000" flipH="1" flipV="1">
            <a:off x="278120" y="4025204"/>
            <a:ext cx="405926" cy="408377"/>
            <a:chOff x="304800" y="673100"/>
            <a:chExt cx="4000500" cy="4000500"/>
          </a:xfrm>
          <a:effectLst>
            <a:outerShdw blurRad="317500" dist="190500" dir="8100000" algn="tr" rotWithShape="0">
              <a:prstClr val="black">
                <a:alpha val="50000"/>
              </a:prstClr>
            </a:outerShdw>
          </a:effectLst>
        </p:grpSpPr>
        <p:sp>
          <p:nvSpPr>
            <p:cNvPr id="41"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椭圆 42"/>
          <p:cNvSpPr/>
          <p:nvPr/>
        </p:nvSpPr>
        <p:spPr>
          <a:xfrm rot="10800000" flipH="1" flipV="1">
            <a:off x="2182396" y="4581599"/>
            <a:ext cx="273128"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rot="10800000" flipH="1" flipV="1">
            <a:off x="374930" y="4858162"/>
            <a:ext cx="136564" cy="137389"/>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52282" y="2018266"/>
            <a:ext cx="1839821" cy="1398984"/>
            <a:chOff x="5653409" y="2018889"/>
            <a:chExt cx="1840389" cy="1399416"/>
          </a:xfrm>
        </p:grpSpPr>
        <p:sp>
          <p:nvSpPr>
            <p:cNvPr id="129" name="Freeform 10"/>
            <p:cNvSpPr/>
            <p:nvPr/>
          </p:nvSpPr>
          <p:spPr bwMode="auto">
            <a:xfrm>
              <a:off x="5653409" y="2018889"/>
              <a:ext cx="1840389" cy="1399416"/>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sp>
          <p:nvSpPr>
            <p:cNvPr id="130" name="Freeform 17"/>
            <p:cNvSpPr/>
            <p:nvPr/>
          </p:nvSpPr>
          <p:spPr bwMode="auto">
            <a:xfrm>
              <a:off x="5767662" y="2121958"/>
              <a:ext cx="1611882" cy="1193278"/>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grpSp>
      <p:grpSp>
        <p:nvGrpSpPr>
          <p:cNvPr id="131" name="组合 795"/>
          <p:cNvGrpSpPr/>
          <p:nvPr/>
        </p:nvGrpSpPr>
        <p:grpSpPr bwMode="auto">
          <a:xfrm>
            <a:off x="4212402" y="2018266"/>
            <a:ext cx="1839821" cy="1398984"/>
            <a:chOff x="7502850" y="1762125"/>
            <a:chExt cx="4027488" cy="3060700"/>
          </a:xfrm>
        </p:grpSpPr>
        <p:sp>
          <p:nvSpPr>
            <p:cNvPr id="142"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sp>
          <p:nvSpPr>
            <p:cNvPr id="143"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grpSp>
      <p:grpSp>
        <p:nvGrpSpPr>
          <p:cNvPr id="132" name="组合 796"/>
          <p:cNvGrpSpPr/>
          <p:nvPr/>
        </p:nvGrpSpPr>
        <p:grpSpPr bwMode="auto">
          <a:xfrm>
            <a:off x="2772521" y="2018266"/>
            <a:ext cx="1839821" cy="1398984"/>
            <a:chOff x="7502850" y="1762125"/>
            <a:chExt cx="4027488" cy="3060700"/>
          </a:xfrm>
        </p:grpSpPr>
        <p:sp>
          <p:nvSpPr>
            <p:cNvPr id="140"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sp>
          <p:nvSpPr>
            <p:cNvPr id="141"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grpSp>
      <p:grpSp>
        <p:nvGrpSpPr>
          <p:cNvPr id="133" name="组合 797"/>
          <p:cNvGrpSpPr/>
          <p:nvPr/>
        </p:nvGrpSpPr>
        <p:grpSpPr bwMode="auto">
          <a:xfrm>
            <a:off x="1332640" y="2018266"/>
            <a:ext cx="1839821" cy="1398984"/>
            <a:chOff x="7502850" y="1762125"/>
            <a:chExt cx="4027488" cy="3060700"/>
          </a:xfrm>
        </p:grpSpPr>
        <p:sp>
          <p:nvSpPr>
            <p:cNvPr id="138"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sp>
          <p:nvSpPr>
            <p:cNvPr id="139"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914400" fontAlgn="auto">
                <a:spcBef>
                  <a:spcPts val="0"/>
                </a:spcBef>
                <a:spcAft>
                  <a:spcPts val="0"/>
                </a:spcAft>
                <a:defRPr/>
              </a:pPr>
              <a:endParaRPr lang="zh-CN" altLang="en-US" sz="1800" kern="0">
                <a:solidFill>
                  <a:prstClr val="black"/>
                </a:solidFill>
                <a:latin typeface="+mn-lt"/>
                <a:ea typeface="+mn-ea"/>
                <a:cs typeface="+mn-ea"/>
                <a:sym typeface="+mn-lt"/>
              </a:endParaRPr>
            </a:p>
          </p:txBody>
        </p:sp>
      </p:grpSp>
      <p:sp>
        <p:nvSpPr>
          <p:cNvPr id="134" name="Freeform 5"/>
          <p:cNvSpPr/>
          <p:nvPr/>
        </p:nvSpPr>
        <p:spPr bwMode="auto">
          <a:xfrm>
            <a:off x="6259139" y="2944750"/>
            <a:ext cx="408333" cy="315659"/>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00B0F0"/>
          </a:soli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35" name="Freeform 5"/>
          <p:cNvSpPr/>
          <p:nvPr/>
        </p:nvSpPr>
        <p:spPr bwMode="auto">
          <a:xfrm>
            <a:off x="4737702" y="2937129"/>
            <a:ext cx="408333" cy="315659"/>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0070C0"/>
          </a:soli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36" name="Freeform 5"/>
          <p:cNvSpPr/>
          <p:nvPr/>
        </p:nvSpPr>
        <p:spPr bwMode="auto">
          <a:xfrm>
            <a:off x="3216266" y="2929507"/>
            <a:ext cx="408333" cy="315659"/>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00B0F0"/>
          </a:soli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37" name="Freeform 5"/>
          <p:cNvSpPr/>
          <p:nvPr/>
        </p:nvSpPr>
        <p:spPr bwMode="auto">
          <a:xfrm>
            <a:off x="1694830" y="2921887"/>
            <a:ext cx="408333" cy="315659"/>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0070C0"/>
          </a:solidFill>
          <a:ln>
            <a:noFill/>
          </a:ln>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44" name="文本框 808"/>
          <p:cNvSpPr txBox="1">
            <a:spLocks noChangeArrowheads="1"/>
          </p:cNvSpPr>
          <p:nvPr/>
        </p:nvSpPr>
        <p:spPr bwMode="auto">
          <a:xfrm>
            <a:off x="1990245" y="2209955"/>
            <a:ext cx="651436" cy="8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4" rIns="68568" bIns="3428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14400" fontAlgn="auto">
              <a:spcBef>
                <a:spcPts val="0"/>
              </a:spcBef>
              <a:spcAft>
                <a:spcPts val="0"/>
              </a:spcAft>
              <a:defRPr/>
            </a:pPr>
            <a:r>
              <a:rPr lang="en-US" altLang="zh-CN" sz="1500" kern="0" dirty="0">
                <a:solidFill>
                  <a:srgbClr val="0070C0"/>
                </a:solidFill>
                <a:latin typeface="+mn-lt"/>
                <a:ea typeface="+mn-ea"/>
                <a:cs typeface="+mn-ea"/>
                <a:sym typeface="+mn-lt"/>
              </a:rPr>
              <a:t>STEP</a:t>
            </a:r>
            <a:endParaRPr lang="en-US" altLang="zh-CN" sz="1500" kern="0" dirty="0">
              <a:solidFill>
                <a:srgbClr val="0070C0"/>
              </a:solidFill>
              <a:latin typeface="+mn-lt"/>
              <a:ea typeface="+mn-ea"/>
              <a:cs typeface="+mn-ea"/>
              <a:sym typeface="+mn-lt"/>
            </a:endParaRPr>
          </a:p>
          <a:p>
            <a:pPr algn="ctr" defTabSz="914400" fontAlgn="auto">
              <a:spcBef>
                <a:spcPts val="0"/>
              </a:spcBef>
              <a:spcAft>
                <a:spcPts val="0"/>
              </a:spcAft>
              <a:defRPr/>
            </a:pPr>
            <a:r>
              <a:rPr lang="en-US" altLang="zh-CN" sz="3600" kern="0" dirty="0">
                <a:solidFill>
                  <a:srgbClr val="0070C0"/>
                </a:solidFill>
                <a:latin typeface="+mn-lt"/>
                <a:ea typeface="+mn-ea"/>
                <a:cs typeface="+mn-ea"/>
                <a:sym typeface="+mn-lt"/>
              </a:rPr>
              <a:t>01</a:t>
            </a:r>
            <a:endParaRPr lang="zh-CN" altLang="en-US" sz="3600" kern="0" dirty="0">
              <a:solidFill>
                <a:srgbClr val="0070C0"/>
              </a:solidFill>
              <a:latin typeface="+mn-lt"/>
              <a:ea typeface="+mn-ea"/>
              <a:cs typeface="+mn-ea"/>
              <a:sym typeface="+mn-lt"/>
            </a:endParaRPr>
          </a:p>
        </p:txBody>
      </p:sp>
      <p:sp>
        <p:nvSpPr>
          <p:cNvPr id="145" name="文本框 809"/>
          <p:cNvSpPr txBox="1">
            <a:spLocks noChangeArrowheads="1"/>
          </p:cNvSpPr>
          <p:nvPr/>
        </p:nvSpPr>
        <p:spPr bwMode="auto">
          <a:xfrm>
            <a:off x="3394994" y="2209955"/>
            <a:ext cx="651436" cy="8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4" rIns="68568" bIns="3428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14400" fontAlgn="auto">
              <a:spcBef>
                <a:spcPts val="0"/>
              </a:spcBef>
              <a:spcAft>
                <a:spcPts val="0"/>
              </a:spcAft>
              <a:defRPr/>
            </a:pPr>
            <a:r>
              <a:rPr lang="en-US" altLang="zh-CN" sz="1500" kern="0" dirty="0">
                <a:solidFill>
                  <a:srgbClr val="00B0F0"/>
                </a:solidFill>
                <a:latin typeface="+mn-lt"/>
                <a:ea typeface="+mn-ea"/>
                <a:cs typeface="+mn-ea"/>
                <a:sym typeface="+mn-lt"/>
              </a:rPr>
              <a:t>STEP</a:t>
            </a:r>
            <a:endParaRPr lang="en-US" altLang="zh-CN" sz="1500" kern="0" dirty="0">
              <a:solidFill>
                <a:srgbClr val="00B0F0"/>
              </a:solidFill>
              <a:latin typeface="+mn-lt"/>
              <a:ea typeface="+mn-ea"/>
              <a:cs typeface="+mn-ea"/>
              <a:sym typeface="+mn-lt"/>
            </a:endParaRPr>
          </a:p>
          <a:p>
            <a:pPr algn="ctr" defTabSz="914400" fontAlgn="auto">
              <a:spcBef>
                <a:spcPts val="0"/>
              </a:spcBef>
              <a:spcAft>
                <a:spcPts val="0"/>
              </a:spcAft>
              <a:defRPr/>
            </a:pPr>
            <a:r>
              <a:rPr lang="en-US" altLang="zh-CN" sz="3600" kern="0" dirty="0">
                <a:solidFill>
                  <a:srgbClr val="00B0F0"/>
                </a:solidFill>
                <a:latin typeface="+mn-lt"/>
                <a:ea typeface="+mn-ea"/>
                <a:cs typeface="+mn-ea"/>
                <a:sym typeface="+mn-lt"/>
              </a:rPr>
              <a:t>02</a:t>
            </a:r>
            <a:endParaRPr lang="zh-CN" altLang="en-US" sz="3600" kern="0" dirty="0">
              <a:solidFill>
                <a:srgbClr val="00B0F0"/>
              </a:solidFill>
              <a:latin typeface="+mn-lt"/>
              <a:ea typeface="+mn-ea"/>
              <a:cs typeface="+mn-ea"/>
              <a:sym typeface="+mn-lt"/>
            </a:endParaRPr>
          </a:p>
        </p:txBody>
      </p:sp>
      <p:sp>
        <p:nvSpPr>
          <p:cNvPr id="146" name="文本框 810"/>
          <p:cNvSpPr txBox="1">
            <a:spLocks noChangeArrowheads="1"/>
          </p:cNvSpPr>
          <p:nvPr/>
        </p:nvSpPr>
        <p:spPr bwMode="auto">
          <a:xfrm>
            <a:off x="4799741" y="2209955"/>
            <a:ext cx="651436" cy="8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4" rIns="68568" bIns="3428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14400" fontAlgn="auto">
              <a:spcBef>
                <a:spcPts val="0"/>
              </a:spcBef>
              <a:spcAft>
                <a:spcPts val="0"/>
              </a:spcAft>
              <a:defRPr/>
            </a:pPr>
            <a:r>
              <a:rPr lang="en-US" altLang="zh-CN" sz="1500" kern="0" dirty="0">
                <a:solidFill>
                  <a:srgbClr val="0070C0"/>
                </a:solidFill>
                <a:latin typeface="+mn-lt"/>
                <a:ea typeface="+mn-ea"/>
                <a:cs typeface="+mn-ea"/>
                <a:sym typeface="+mn-lt"/>
              </a:rPr>
              <a:t>STEP</a:t>
            </a:r>
            <a:endParaRPr lang="en-US" altLang="zh-CN" sz="1500" kern="0" dirty="0">
              <a:solidFill>
                <a:srgbClr val="0070C0"/>
              </a:solidFill>
              <a:latin typeface="+mn-lt"/>
              <a:ea typeface="+mn-ea"/>
              <a:cs typeface="+mn-ea"/>
              <a:sym typeface="+mn-lt"/>
            </a:endParaRPr>
          </a:p>
          <a:p>
            <a:pPr algn="ctr" defTabSz="914400" fontAlgn="auto">
              <a:spcBef>
                <a:spcPts val="0"/>
              </a:spcBef>
              <a:spcAft>
                <a:spcPts val="0"/>
              </a:spcAft>
              <a:defRPr/>
            </a:pPr>
            <a:r>
              <a:rPr lang="en-US" altLang="zh-CN" sz="3600" kern="0" dirty="0">
                <a:solidFill>
                  <a:srgbClr val="0070C0"/>
                </a:solidFill>
                <a:latin typeface="+mn-lt"/>
                <a:ea typeface="+mn-ea"/>
                <a:cs typeface="+mn-ea"/>
                <a:sym typeface="+mn-lt"/>
              </a:rPr>
              <a:t>03</a:t>
            </a:r>
            <a:endParaRPr lang="zh-CN" altLang="en-US" sz="3600" kern="0" dirty="0">
              <a:solidFill>
                <a:srgbClr val="0070C0"/>
              </a:solidFill>
              <a:latin typeface="+mn-lt"/>
              <a:ea typeface="+mn-ea"/>
              <a:cs typeface="+mn-ea"/>
              <a:sym typeface="+mn-lt"/>
            </a:endParaRPr>
          </a:p>
        </p:txBody>
      </p:sp>
      <p:sp>
        <p:nvSpPr>
          <p:cNvPr id="147" name="文本框 811"/>
          <p:cNvSpPr txBox="1">
            <a:spLocks noChangeArrowheads="1"/>
          </p:cNvSpPr>
          <p:nvPr/>
        </p:nvSpPr>
        <p:spPr bwMode="auto">
          <a:xfrm>
            <a:off x="6204489" y="2209955"/>
            <a:ext cx="651437" cy="8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4" rIns="68568" bIns="3428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914400" fontAlgn="auto">
              <a:spcBef>
                <a:spcPts val="0"/>
              </a:spcBef>
              <a:spcAft>
                <a:spcPts val="0"/>
              </a:spcAft>
              <a:defRPr/>
            </a:pPr>
            <a:r>
              <a:rPr lang="en-US" altLang="zh-CN" sz="1500" kern="0" dirty="0">
                <a:solidFill>
                  <a:srgbClr val="00B0F0"/>
                </a:solidFill>
                <a:latin typeface="+mn-lt"/>
                <a:ea typeface="+mn-ea"/>
                <a:cs typeface="+mn-ea"/>
                <a:sym typeface="+mn-lt"/>
              </a:rPr>
              <a:t>STEP</a:t>
            </a:r>
            <a:endParaRPr lang="en-US" altLang="zh-CN" sz="1500" kern="0" dirty="0">
              <a:solidFill>
                <a:srgbClr val="00B0F0"/>
              </a:solidFill>
              <a:latin typeface="+mn-lt"/>
              <a:ea typeface="+mn-ea"/>
              <a:cs typeface="+mn-ea"/>
              <a:sym typeface="+mn-lt"/>
            </a:endParaRPr>
          </a:p>
          <a:p>
            <a:pPr algn="ctr" defTabSz="914400" fontAlgn="auto">
              <a:spcBef>
                <a:spcPts val="0"/>
              </a:spcBef>
              <a:spcAft>
                <a:spcPts val="0"/>
              </a:spcAft>
              <a:defRPr/>
            </a:pPr>
            <a:r>
              <a:rPr lang="en-US" altLang="zh-CN" sz="3600" kern="0" dirty="0">
                <a:solidFill>
                  <a:srgbClr val="00B0F0"/>
                </a:solidFill>
                <a:latin typeface="+mn-lt"/>
                <a:ea typeface="+mn-ea"/>
                <a:cs typeface="+mn-ea"/>
                <a:sym typeface="+mn-lt"/>
              </a:rPr>
              <a:t>04</a:t>
            </a:r>
            <a:endParaRPr lang="zh-CN" altLang="en-US" sz="3600" kern="0" dirty="0">
              <a:solidFill>
                <a:srgbClr val="00B0F0"/>
              </a:solidFill>
              <a:latin typeface="+mn-lt"/>
              <a:ea typeface="+mn-ea"/>
              <a:cs typeface="+mn-ea"/>
              <a:sym typeface="+mn-lt"/>
            </a:endParaRPr>
          </a:p>
        </p:txBody>
      </p:sp>
      <p:grpSp>
        <p:nvGrpSpPr>
          <p:cNvPr id="48" name="Group 129"/>
          <p:cNvGrpSpPr/>
          <p:nvPr/>
        </p:nvGrpSpPr>
        <p:grpSpPr>
          <a:xfrm>
            <a:off x="1446858" y="3806987"/>
            <a:ext cx="1379659" cy="852351"/>
            <a:chOff x="696724" y="2667382"/>
            <a:chExt cx="1362945" cy="852351"/>
          </a:xfrm>
        </p:grpSpPr>
        <p:sp>
          <p:nvSpPr>
            <p:cNvPr id="49"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chemeClr val="tx1">
                      <a:lumMod val="65000"/>
                      <a:lumOff val="35000"/>
                    </a:schemeClr>
                  </a:solidFill>
                  <a:latin typeface="+mn-lt"/>
                  <a:ea typeface="+mn-ea"/>
                  <a:cs typeface="+mn-ea"/>
                  <a:sym typeface="+mn-lt"/>
                </a:rPr>
                <a:t>此处添加详细文本描述，建议与标题相关并符合整体语言风格</a:t>
              </a:r>
              <a:endParaRPr lang="en-US" sz="900" kern="0" dirty="0">
                <a:solidFill>
                  <a:schemeClr val="tx1">
                    <a:lumMod val="65000"/>
                    <a:lumOff val="35000"/>
                  </a:schemeClr>
                </a:solidFill>
                <a:latin typeface="+mn-lt"/>
                <a:ea typeface="+mn-ea"/>
                <a:cs typeface="+mn-ea"/>
                <a:sym typeface="+mn-lt"/>
              </a:endParaRPr>
            </a:p>
          </p:txBody>
        </p:sp>
        <p:sp>
          <p:nvSpPr>
            <p:cNvPr id="50"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auto">
                <a:lnSpc>
                  <a:spcPct val="80000"/>
                </a:lnSpc>
                <a:spcBef>
                  <a:spcPts val="0"/>
                </a:spcBef>
                <a:spcAft>
                  <a:spcPts val="0"/>
                </a:spcAft>
                <a:defRPr/>
              </a:pPr>
              <a:r>
                <a:rPr lang="zh-CN" altLang="en-US" sz="1700" kern="0" dirty="0">
                  <a:solidFill>
                    <a:srgbClr val="0070C0"/>
                  </a:solidFill>
                  <a:latin typeface="+mn-lt"/>
                  <a:ea typeface="+mn-ea"/>
                  <a:cs typeface="+mn-ea"/>
                  <a:sym typeface="+mn-lt"/>
                </a:rPr>
                <a:t>项目名称</a:t>
              </a:r>
              <a:endParaRPr lang="en-US" altLang="zh-CN" sz="1700" kern="0" dirty="0">
                <a:solidFill>
                  <a:srgbClr val="0070C0"/>
                </a:solidFill>
                <a:latin typeface="+mn-lt"/>
                <a:ea typeface="+mn-ea"/>
                <a:cs typeface="+mn-ea"/>
                <a:sym typeface="+mn-lt"/>
              </a:endParaRPr>
            </a:p>
          </p:txBody>
        </p:sp>
      </p:grpSp>
      <p:grpSp>
        <p:nvGrpSpPr>
          <p:cNvPr id="51" name="Group 129"/>
          <p:cNvGrpSpPr/>
          <p:nvPr/>
        </p:nvGrpSpPr>
        <p:grpSpPr>
          <a:xfrm>
            <a:off x="2819342" y="1132034"/>
            <a:ext cx="1379659" cy="852351"/>
            <a:chOff x="696724" y="2667382"/>
            <a:chExt cx="1362945" cy="852351"/>
          </a:xfrm>
        </p:grpSpPr>
        <p:sp>
          <p:nvSpPr>
            <p:cNvPr id="52"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chemeClr val="tx1">
                      <a:lumMod val="65000"/>
                      <a:lumOff val="35000"/>
                    </a:schemeClr>
                  </a:solidFill>
                  <a:latin typeface="+mn-lt"/>
                  <a:ea typeface="+mn-ea"/>
                  <a:cs typeface="+mn-ea"/>
                  <a:sym typeface="+mn-lt"/>
                </a:rPr>
                <a:t>此处添加详细文本描述，建议与标题相关并符合整体语言风格</a:t>
              </a:r>
              <a:endParaRPr lang="en-US" sz="900" kern="0" dirty="0">
                <a:solidFill>
                  <a:schemeClr val="tx1">
                    <a:lumMod val="65000"/>
                    <a:lumOff val="35000"/>
                  </a:schemeClr>
                </a:solidFill>
                <a:latin typeface="+mn-lt"/>
                <a:ea typeface="+mn-ea"/>
                <a:cs typeface="+mn-ea"/>
                <a:sym typeface="+mn-lt"/>
              </a:endParaRPr>
            </a:p>
          </p:txBody>
        </p:sp>
        <p:sp>
          <p:nvSpPr>
            <p:cNvPr id="53"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auto">
                <a:lnSpc>
                  <a:spcPct val="80000"/>
                </a:lnSpc>
                <a:spcBef>
                  <a:spcPts val="0"/>
                </a:spcBef>
                <a:spcAft>
                  <a:spcPts val="0"/>
                </a:spcAft>
                <a:defRPr/>
              </a:pPr>
              <a:r>
                <a:rPr lang="zh-CN" altLang="en-US" sz="1700" kern="0" dirty="0">
                  <a:solidFill>
                    <a:srgbClr val="00B0F0"/>
                  </a:solidFill>
                  <a:latin typeface="+mn-lt"/>
                  <a:ea typeface="+mn-ea"/>
                  <a:cs typeface="+mn-ea"/>
                  <a:sym typeface="+mn-lt"/>
                </a:rPr>
                <a:t>项目名称</a:t>
              </a:r>
              <a:endParaRPr lang="en-US" altLang="zh-CN" sz="1700" kern="0" dirty="0">
                <a:solidFill>
                  <a:srgbClr val="00B0F0"/>
                </a:solidFill>
                <a:latin typeface="+mn-lt"/>
                <a:ea typeface="+mn-ea"/>
                <a:cs typeface="+mn-ea"/>
                <a:sym typeface="+mn-lt"/>
              </a:endParaRPr>
            </a:p>
          </p:txBody>
        </p:sp>
      </p:grpSp>
      <p:grpSp>
        <p:nvGrpSpPr>
          <p:cNvPr id="54" name="Group 129"/>
          <p:cNvGrpSpPr/>
          <p:nvPr/>
        </p:nvGrpSpPr>
        <p:grpSpPr>
          <a:xfrm>
            <a:off x="4416100" y="3806987"/>
            <a:ext cx="1379659" cy="852351"/>
            <a:chOff x="696724" y="2667382"/>
            <a:chExt cx="1362945" cy="852351"/>
          </a:xfrm>
        </p:grpSpPr>
        <p:sp>
          <p:nvSpPr>
            <p:cNvPr id="55"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chemeClr val="tx1">
                      <a:lumMod val="65000"/>
                      <a:lumOff val="35000"/>
                    </a:schemeClr>
                  </a:solidFill>
                  <a:latin typeface="+mn-lt"/>
                  <a:ea typeface="+mn-ea"/>
                  <a:cs typeface="+mn-ea"/>
                  <a:sym typeface="+mn-lt"/>
                </a:rPr>
                <a:t>此处添加详细文本描述，建议与标题相关并符合整体语言风格</a:t>
              </a:r>
              <a:endParaRPr lang="en-US" sz="900" kern="0" dirty="0">
                <a:solidFill>
                  <a:schemeClr val="tx1">
                    <a:lumMod val="65000"/>
                    <a:lumOff val="35000"/>
                  </a:schemeClr>
                </a:solidFill>
                <a:latin typeface="+mn-lt"/>
                <a:ea typeface="+mn-ea"/>
                <a:cs typeface="+mn-ea"/>
                <a:sym typeface="+mn-lt"/>
              </a:endParaRPr>
            </a:p>
          </p:txBody>
        </p:sp>
        <p:sp>
          <p:nvSpPr>
            <p:cNvPr id="56"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auto">
                <a:lnSpc>
                  <a:spcPct val="80000"/>
                </a:lnSpc>
                <a:spcBef>
                  <a:spcPts val="0"/>
                </a:spcBef>
                <a:spcAft>
                  <a:spcPts val="0"/>
                </a:spcAft>
                <a:defRPr/>
              </a:pPr>
              <a:r>
                <a:rPr lang="zh-CN" altLang="en-US" sz="1700" kern="0" dirty="0">
                  <a:solidFill>
                    <a:srgbClr val="0070C0"/>
                  </a:solidFill>
                  <a:latin typeface="+mn-lt"/>
                  <a:ea typeface="+mn-ea"/>
                  <a:cs typeface="+mn-ea"/>
                  <a:sym typeface="+mn-lt"/>
                </a:rPr>
                <a:t>项目名称</a:t>
              </a:r>
              <a:endParaRPr lang="en-US" altLang="zh-CN" sz="1700" kern="0" dirty="0">
                <a:solidFill>
                  <a:srgbClr val="0070C0"/>
                </a:solidFill>
                <a:latin typeface="+mn-lt"/>
                <a:ea typeface="+mn-ea"/>
                <a:cs typeface="+mn-ea"/>
                <a:sym typeface="+mn-lt"/>
              </a:endParaRPr>
            </a:p>
          </p:txBody>
        </p:sp>
      </p:grpSp>
      <p:grpSp>
        <p:nvGrpSpPr>
          <p:cNvPr id="57" name="Group 129"/>
          <p:cNvGrpSpPr/>
          <p:nvPr/>
        </p:nvGrpSpPr>
        <p:grpSpPr>
          <a:xfrm>
            <a:off x="5706793" y="1132034"/>
            <a:ext cx="1379659" cy="852351"/>
            <a:chOff x="696724" y="2667382"/>
            <a:chExt cx="1362945" cy="852351"/>
          </a:xfrm>
        </p:grpSpPr>
        <p:sp>
          <p:nvSpPr>
            <p:cNvPr id="58"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a:lnSpc>
                  <a:spcPct val="114000"/>
                </a:lnSpc>
                <a:defRPr/>
              </a:pPr>
              <a:r>
                <a:rPr lang="zh-CN" altLang="en-US" sz="900" kern="0" dirty="0">
                  <a:solidFill>
                    <a:schemeClr val="tx1">
                      <a:lumMod val="65000"/>
                      <a:lumOff val="35000"/>
                    </a:schemeClr>
                  </a:solidFill>
                  <a:latin typeface="+mn-lt"/>
                  <a:ea typeface="+mn-ea"/>
                  <a:cs typeface="+mn-ea"/>
                  <a:sym typeface="+mn-lt"/>
                </a:rPr>
                <a:t>此处添加详细文本描述，建议与标题相关并符合整体语言风格</a:t>
              </a:r>
              <a:endParaRPr lang="en-US" sz="900" kern="0" dirty="0">
                <a:solidFill>
                  <a:schemeClr val="tx1">
                    <a:lumMod val="65000"/>
                    <a:lumOff val="35000"/>
                  </a:schemeClr>
                </a:solidFill>
                <a:latin typeface="+mn-lt"/>
                <a:ea typeface="+mn-ea"/>
                <a:cs typeface="+mn-ea"/>
                <a:sym typeface="+mn-lt"/>
              </a:endParaRPr>
            </a:p>
          </p:txBody>
        </p:sp>
        <p:sp>
          <p:nvSpPr>
            <p:cNvPr id="59"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914400" fontAlgn="auto">
                <a:lnSpc>
                  <a:spcPct val="80000"/>
                </a:lnSpc>
                <a:spcBef>
                  <a:spcPts val="0"/>
                </a:spcBef>
                <a:spcAft>
                  <a:spcPts val="0"/>
                </a:spcAft>
                <a:defRPr/>
              </a:pPr>
              <a:r>
                <a:rPr lang="zh-CN" altLang="en-US" sz="1700" kern="0" dirty="0">
                  <a:solidFill>
                    <a:srgbClr val="00B0F0"/>
                  </a:solidFill>
                  <a:latin typeface="+mn-lt"/>
                  <a:ea typeface="+mn-ea"/>
                  <a:cs typeface="+mn-ea"/>
                  <a:sym typeface="+mn-lt"/>
                </a:rPr>
                <a:t>项目名称</a:t>
              </a:r>
              <a:endParaRPr lang="en-US" altLang="zh-CN" sz="1700" kern="0" dirty="0">
                <a:solidFill>
                  <a:srgbClr val="00B0F0"/>
                </a:solidFill>
                <a:latin typeface="+mn-lt"/>
                <a:ea typeface="+mn-ea"/>
                <a:cs typeface="+mn-ea"/>
                <a:sym typeface="+mn-lt"/>
              </a:endParaRPr>
            </a:p>
          </p:txBody>
        </p:sp>
      </p:grpSp>
      <p:grpSp>
        <p:nvGrpSpPr>
          <p:cNvPr id="45" name="组合 44"/>
          <p:cNvGrpSpPr/>
          <p:nvPr/>
        </p:nvGrpSpPr>
        <p:grpSpPr>
          <a:xfrm>
            <a:off x="-107260" y="196218"/>
            <a:ext cx="1765509" cy="551354"/>
            <a:chOff x="520640" y="251297"/>
            <a:chExt cx="1766054" cy="551523"/>
          </a:xfrm>
        </p:grpSpPr>
        <p:sp>
          <p:nvSpPr>
            <p:cNvPr id="46" name="矩形 3"/>
            <p:cNvSpPr>
              <a:spLocks noChangeArrowheads="1"/>
            </p:cNvSpPr>
            <p:nvPr/>
          </p:nvSpPr>
          <p:spPr bwMode="auto">
            <a:xfrm>
              <a:off x="872616"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项目前景</a:t>
              </a:r>
              <a:endParaRPr lang="zh-CN" altLang="en-US" kern="0" dirty="0">
                <a:solidFill>
                  <a:schemeClr val="tx1">
                    <a:lumMod val="65000"/>
                    <a:lumOff val="35000"/>
                  </a:schemeClr>
                </a:solidFill>
                <a:latin typeface="+mn-lt"/>
                <a:ea typeface="+mn-ea"/>
                <a:cs typeface="+mn-ea"/>
                <a:sym typeface="+mn-lt"/>
              </a:endParaRPr>
            </a:p>
          </p:txBody>
        </p:sp>
        <p:grpSp>
          <p:nvGrpSpPr>
            <p:cNvPr id="47" name="组合 46"/>
            <p:cNvGrpSpPr/>
            <p:nvPr/>
          </p:nvGrpSpPr>
          <p:grpSpPr>
            <a:xfrm>
              <a:off x="520640" y="515443"/>
              <a:ext cx="1766054" cy="287377"/>
              <a:chOff x="562081" y="425886"/>
              <a:chExt cx="1766054" cy="287377"/>
            </a:xfrm>
          </p:grpSpPr>
          <p:sp>
            <p:nvSpPr>
              <p:cNvPr id="60"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Project prospect</a:t>
                </a:r>
                <a:endParaRPr lang="zh-CN" altLang="en-US" sz="800" kern="0" dirty="0">
                  <a:solidFill>
                    <a:srgbClr val="FFFFFF">
                      <a:lumMod val="50000"/>
                    </a:srgbClr>
                  </a:solidFill>
                  <a:latin typeface="+mn-lt"/>
                  <a:ea typeface="+mn-ea"/>
                  <a:cs typeface="+mn-ea"/>
                  <a:sym typeface="+mn-lt"/>
                </a:endParaRPr>
              </a:p>
            </p:txBody>
          </p:sp>
          <p:grpSp>
            <p:nvGrpSpPr>
              <p:cNvPr id="61" name="组合 60"/>
              <p:cNvGrpSpPr/>
              <p:nvPr/>
            </p:nvGrpSpPr>
            <p:grpSpPr>
              <a:xfrm>
                <a:off x="931046" y="667544"/>
                <a:ext cx="1028125" cy="45719"/>
                <a:chOff x="688893" y="2574256"/>
                <a:chExt cx="7739508" cy="81111"/>
              </a:xfrm>
            </p:grpSpPr>
            <p:sp>
              <p:nvSpPr>
                <p:cNvPr id="62"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3"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5"/>
          <p:cNvSpPr/>
          <p:nvPr/>
        </p:nvSpPr>
        <p:spPr bwMode="auto">
          <a:xfrm>
            <a:off x="3939353" y="3225368"/>
            <a:ext cx="1559533" cy="1935187"/>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rgbClr val="0070C0"/>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cs typeface="+mn-ea"/>
              <a:sym typeface="+mn-lt"/>
            </a:endParaRPr>
          </a:p>
        </p:txBody>
      </p:sp>
      <p:grpSp>
        <p:nvGrpSpPr>
          <p:cNvPr id="6" name="组合 5"/>
          <p:cNvGrpSpPr/>
          <p:nvPr/>
        </p:nvGrpSpPr>
        <p:grpSpPr>
          <a:xfrm>
            <a:off x="4053394" y="1948508"/>
            <a:ext cx="987652" cy="968833"/>
            <a:chOff x="4116894" y="1948508"/>
            <a:chExt cx="987652" cy="968833"/>
          </a:xfrm>
        </p:grpSpPr>
        <p:grpSp>
          <p:nvGrpSpPr>
            <p:cNvPr id="135" name="组合 134"/>
            <p:cNvGrpSpPr/>
            <p:nvPr/>
          </p:nvGrpSpPr>
          <p:grpSpPr>
            <a:xfrm rot="4348561">
              <a:off x="4126303" y="1939099"/>
              <a:ext cx="968833" cy="987652"/>
              <a:chOff x="2720209" y="3507822"/>
              <a:chExt cx="926822" cy="944825"/>
            </a:xfrm>
          </p:grpSpPr>
          <p:sp>
            <p:nvSpPr>
              <p:cNvPr id="136"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37" name="Oval Callout 9"/>
              <p:cNvSpPr/>
              <p:nvPr/>
            </p:nvSpPr>
            <p:spPr>
              <a:xfrm rot="18720547">
                <a:off x="2822121" y="3625625"/>
                <a:ext cx="722996" cy="709220"/>
              </a:xfrm>
              <a:prstGeom prst="wedgeEllipseCallout">
                <a:avLst>
                  <a:gd name="adj1" fmla="val 38923"/>
                  <a:gd name="adj2" fmla="val 61436"/>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cs typeface="+mn-ea"/>
                  <a:sym typeface="+mn-lt"/>
                </a:endParaRPr>
              </a:p>
            </p:txBody>
          </p:sp>
        </p:grpSp>
        <p:grpSp>
          <p:nvGrpSpPr>
            <p:cNvPr id="91" name="Group 72"/>
            <p:cNvGrpSpPr/>
            <p:nvPr/>
          </p:nvGrpSpPr>
          <p:grpSpPr>
            <a:xfrm>
              <a:off x="4410453" y="2259240"/>
              <a:ext cx="361093" cy="303786"/>
              <a:chOff x="5368132" y="2625725"/>
              <a:chExt cx="465138" cy="391319"/>
            </a:xfrm>
            <a:solidFill>
              <a:schemeClr val="bg1"/>
            </a:solidFill>
          </p:grpSpPr>
          <p:sp>
            <p:nvSpPr>
              <p:cNvPr id="9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sp>
            <p:nvSpPr>
              <p:cNvPr id="9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sp>
            <p:nvSpPr>
              <p:cNvPr id="9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grpSp>
      </p:grpSp>
      <p:grpSp>
        <p:nvGrpSpPr>
          <p:cNvPr id="5" name="组合 4"/>
          <p:cNvGrpSpPr/>
          <p:nvPr/>
        </p:nvGrpSpPr>
        <p:grpSpPr>
          <a:xfrm>
            <a:off x="3046876" y="2415672"/>
            <a:ext cx="968833" cy="987652"/>
            <a:chOff x="3046876" y="2364872"/>
            <a:chExt cx="968833" cy="987652"/>
          </a:xfrm>
        </p:grpSpPr>
        <p:grpSp>
          <p:nvGrpSpPr>
            <p:cNvPr id="132" name="组合 131"/>
            <p:cNvGrpSpPr/>
            <p:nvPr/>
          </p:nvGrpSpPr>
          <p:grpSpPr>
            <a:xfrm rot="2082787">
              <a:off x="3046876" y="2364872"/>
              <a:ext cx="968833" cy="987652"/>
              <a:chOff x="2720209" y="3507822"/>
              <a:chExt cx="926822" cy="944825"/>
            </a:xfrm>
          </p:grpSpPr>
          <p:sp>
            <p:nvSpPr>
              <p:cNvPr id="133"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34" name="Oval Callout 9"/>
              <p:cNvSpPr/>
              <p:nvPr/>
            </p:nvSpPr>
            <p:spPr>
              <a:xfrm rot="18720547">
                <a:off x="2822121" y="3625625"/>
                <a:ext cx="722996" cy="709220"/>
              </a:xfrm>
              <a:prstGeom prst="wedgeEllipseCallout">
                <a:avLst>
                  <a:gd name="adj1" fmla="val 38923"/>
                  <a:gd name="adj2" fmla="val 61436"/>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cs typeface="+mn-ea"/>
                  <a:sym typeface="+mn-lt"/>
                </a:endParaRPr>
              </a:p>
            </p:txBody>
          </p:sp>
        </p:grpSp>
        <p:grpSp>
          <p:nvGrpSpPr>
            <p:cNvPr id="95" name="Group 76"/>
            <p:cNvGrpSpPr/>
            <p:nvPr/>
          </p:nvGrpSpPr>
          <p:grpSpPr>
            <a:xfrm>
              <a:off x="3373014" y="2686882"/>
              <a:ext cx="360476" cy="360476"/>
              <a:chOff x="4439444" y="2582069"/>
              <a:chExt cx="464344" cy="464344"/>
            </a:xfrm>
            <a:solidFill>
              <a:schemeClr val="bg1"/>
            </a:solidFill>
          </p:grpSpPr>
          <p:sp>
            <p:nvSpPr>
              <p:cNvPr id="9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9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9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grpSp>
      </p:grpSp>
      <p:grpSp>
        <p:nvGrpSpPr>
          <p:cNvPr id="4" name="组合 3"/>
          <p:cNvGrpSpPr/>
          <p:nvPr/>
        </p:nvGrpSpPr>
        <p:grpSpPr>
          <a:xfrm>
            <a:off x="2678198" y="3464996"/>
            <a:ext cx="968833" cy="987652"/>
            <a:chOff x="2678198" y="3464996"/>
            <a:chExt cx="968833" cy="987652"/>
          </a:xfrm>
        </p:grpSpPr>
        <p:grpSp>
          <p:nvGrpSpPr>
            <p:cNvPr id="3" name="组合 2"/>
            <p:cNvGrpSpPr/>
            <p:nvPr/>
          </p:nvGrpSpPr>
          <p:grpSpPr>
            <a:xfrm>
              <a:off x="2678198" y="3464996"/>
              <a:ext cx="968833" cy="987652"/>
              <a:chOff x="2720209" y="3507822"/>
              <a:chExt cx="926822" cy="944825"/>
            </a:xfrm>
          </p:grpSpPr>
          <p:sp>
            <p:nvSpPr>
              <p:cNvPr id="65"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31" name="Oval Callout 9"/>
              <p:cNvSpPr/>
              <p:nvPr/>
            </p:nvSpPr>
            <p:spPr>
              <a:xfrm rot="18720547">
                <a:off x="2822121" y="3625625"/>
                <a:ext cx="722996" cy="709220"/>
              </a:xfrm>
              <a:prstGeom prst="wedgeEllipseCallout">
                <a:avLst>
                  <a:gd name="adj1" fmla="val 38923"/>
                  <a:gd name="adj2" fmla="val 61436"/>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cs typeface="+mn-ea"/>
                  <a:sym typeface="+mn-lt"/>
                </a:endParaRPr>
              </a:p>
            </p:txBody>
          </p:sp>
        </p:grpSp>
        <p:sp>
          <p:nvSpPr>
            <p:cNvPr id="145" name="Freeform 13"/>
            <p:cNvSpPr>
              <a:spLocks noEditPoints="1"/>
            </p:cNvSpPr>
            <p:nvPr/>
          </p:nvSpPr>
          <p:spPr bwMode="auto">
            <a:xfrm>
              <a:off x="3018694" y="3779256"/>
              <a:ext cx="312529" cy="35913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grpSp>
      <p:grpSp>
        <p:nvGrpSpPr>
          <p:cNvPr id="8" name="组合 7"/>
          <p:cNvGrpSpPr/>
          <p:nvPr/>
        </p:nvGrpSpPr>
        <p:grpSpPr>
          <a:xfrm>
            <a:off x="5192565" y="2143850"/>
            <a:ext cx="987652" cy="968833"/>
            <a:chOff x="5192565" y="2143850"/>
            <a:chExt cx="987652" cy="968833"/>
          </a:xfrm>
        </p:grpSpPr>
        <p:grpSp>
          <p:nvGrpSpPr>
            <p:cNvPr id="87" name="Group 68"/>
            <p:cNvGrpSpPr/>
            <p:nvPr/>
          </p:nvGrpSpPr>
          <p:grpSpPr>
            <a:xfrm>
              <a:off x="5227488" y="2406237"/>
              <a:ext cx="360476" cy="360476"/>
              <a:chOff x="7287419" y="2577307"/>
              <a:chExt cx="464344" cy="464344"/>
            </a:xfrm>
            <a:solidFill>
              <a:schemeClr val="bg2"/>
            </a:solidFill>
          </p:grpSpPr>
          <p:sp>
            <p:nvSpPr>
              <p:cNvPr id="88"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sp>
            <p:nvSpPr>
              <p:cNvPr id="89"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sp>
            <p:nvSpPr>
              <p:cNvPr id="90"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grpSp>
        <p:grpSp>
          <p:nvGrpSpPr>
            <p:cNvPr id="138" name="组合 137"/>
            <p:cNvGrpSpPr/>
            <p:nvPr/>
          </p:nvGrpSpPr>
          <p:grpSpPr>
            <a:xfrm rot="6212144">
              <a:off x="5201974" y="2134441"/>
              <a:ext cx="968833" cy="987652"/>
              <a:chOff x="2720209" y="3507822"/>
              <a:chExt cx="926822" cy="944825"/>
            </a:xfrm>
          </p:grpSpPr>
          <p:sp>
            <p:nvSpPr>
              <p:cNvPr id="139"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40" name="Oval Callout 9"/>
              <p:cNvSpPr/>
              <p:nvPr/>
            </p:nvSpPr>
            <p:spPr>
              <a:xfrm rot="18720547">
                <a:off x="2822121" y="3625625"/>
                <a:ext cx="722996" cy="709220"/>
              </a:xfrm>
              <a:prstGeom prst="wedgeEllipseCallout">
                <a:avLst>
                  <a:gd name="adj1" fmla="val 38923"/>
                  <a:gd name="adj2" fmla="val 61436"/>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cs typeface="+mn-ea"/>
                  <a:sym typeface="+mn-lt"/>
                </a:endParaRPr>
              </a:p>
            </p:txBody>
          </p:sp>
        </p:grpSp>
        <p:grpSp>
          <p:nvGrpSpPr>
            <p:cNvPr id="70" name="Group 51"/>
            <p:cNvGrpSpPr/>
            <p:nvPr/>
          </p:nvGrpSpPr>
          <p:grpSpPr>
            <a:xfrm>
              <a:off x="5531582" y="2441523"/>
              <a:ext cx="360476" cy="361093"/>
              <a:chOff x="9145588" y="4435475"/>
              <a:chExt cx="464344" cy="465138"/>
            </a:xfrm>
            <a:solidFill>
              <a:schemeClr val="bg1"/>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mn-lt"/>
                  <a:ea typeface="+mn-ea"/>
                  <a:cs typeface="+mn-ea"/>
                  <a:sym typeface="+mn-lt"/>
                </a:endParaRPr>
              </a:p>
            </p:txBody>
          </p:sp>
        </p:grpSp>
      </p:grpSp>
      <p:grpSp>
        <p:nvGrpSpPr>
          <p:cNvPr id="7" name="组合 6"/>
          <p:cNvGrpSpPr/>
          <p:nvPr/>
        </p:nvGrpSpPr>
        <p:grpSpPr>
          <a:xfrm>
            <a:off x="5762894" y="3127213"/>
            <a:ext cx="968833" cy="987652"/>
            <a:chOff x="5762894" y="3127213"/>
            <a:chExt cx="968833" cy="987652"/>
          </a:xfrm>
        </p:grpSpPr>
        <p:grpSp>
          <p:nvGrpSpPr>
            <p:cNvPr id="141" name="组合 140"/>
            <p:cNvGrpSpPr/>
            <p:nvPr/>
          </p:nvGrpSpPr>
          <p:grpSpPr>
            <a:xfrm rot="9985777">
              <a:off x="5762894" y="3127213"/>
              <a:ext cx="968833" cy="987652"/>
              <a:chOff x="2720209" y="3507822"/>
              <a:chExt cx="926822" cy="944825"/>
            </a:xfrm>
          </p:grpSpPr>
          <p:sp>
            <p:nvSpPr>
              <p:cNvPr id="142"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43" name="Oval Callout 9"/>
              <p:cNvSpPr/>
              <p:nvPr/>
            </p:nvSpPr>
            <p:spPr>
              <a:xfrm rot="18720547">
                <a:off x="2822121" y="3625625"/>
                <a:ext cx="722996" cy="709220"/>
              </a:xfrm>
              <a:prstGeom prst="wedgeEllipseCallout">
                <a:avLst>
                  <a:gd name="adj1" fmla="val 38923"/>
                  <a:gd name="adj2" fmla="val 61436"/>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tx1"/>
                  </a:solidFill>
                  <a:cs typeface="+mn-ea"/>
                  <a:sym typeface="+mn-lt"/>
                </a:endParaRPr>
              </a:p>
            </p:txBody>
          </p:sp>
        </p:grpSp>
        <p:sp>
          <p:nvSpPr>
            <p:cNvPr id="146" name="Freeform 5"/>
            <p:cNvSpPr>
              <a:spLocks noEditPoints="1"/>
            </p:cNvSpPr>
            <p:nvPr/>
          </p:nvSpPr>
          <p:spPr bwMode="auto">
            <a:xfrm>
              <a:off x="6049663" y="3454150"/>
              <a:ext cx="395295" cy="33377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grpSp>
      <p:grpSp>
        <p:nvGrpSpPr>
          <p:cNvPr id="147" name="组合 146"/>
          <p:cNvGrpSpPr/>
          <p:nvPr/>
        </p:nvGrpSpPr>
        <p:grpSpPr>
          <a:xfrm>
            <a:off x="499469" y="1644835"/>
            <a:ext cx="1923767" cy="766298"/>
            <a:chOff x="1072034" y="1783252"/>
            <a:chExt cx="1923767" cy="766298"/>
          </a:xfrm>
        </p:grpSpPr>
        <p:sp>
          <p:nvSpPr>
            <p:cNvPr id="148" name="TextBox 147"/>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p:txBody>
        </p:sp>
        <p:sp>
          <p:nvSpPr>
            <p:cNvPr id="149" name="TextBox 148"/>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a:latin typeface="+mn-lt"/>
                  <a:ea typeface="+mn-ea"/>
                  <a:cs typeface="+mn-ea"/>
                  <a:sym typeface="+mn-lt"/>
                </a:rPr>
                <a:t>标题文字</a:t>
              </a:r>
              <a:endParaRPr lang="en-US" sz="1600" dirty="0">
                <a:latin typeface="+mn-lt"/>
                <a:ea typeface="+mn-ea"/>
                <a:cs typeface="+mn-ea"/>
                <a:sym typeface="+mn-lt"/>
              </a:endParaRPr>
            </a:p>
          </p:txBody>
        </p:sp>
      </p:grpSp>
      <p:grpSp>
        <p:nvGrpSpPr>
          <p:cNvPr id="159" name="组合 158"/>
          <p:cNvGrpSpPr/>
          <p:nvPr/>
        </p:nvGrpSpPr>
        <p:grpSpPr>
          <a:xfrm>
            <a:off x="499469" y="2695298"/>
            <a:ext cx="1923767" cy="766298"/>
            <a:chOff x="1072034" y="1783252"/>
            <a:chExt cx="1923767" cy="766298"/>
          </a:xfrm>
        </p:grpSpPr>
        <p:sp>
          <p:nvSpPr>
            <p:cNvPr id="160" name="TextBox 159"/>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p:txBody>
        </p:sp>
        <p:sp>
          <p:nvSpPr>
            <p:cNvPr id="161" name="TextBox 160"/>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a:latin typeface="+mn-lt"/>
                  <a:ea typeface="+mn-ea"/>
                  <a:cs typeface="+mn-ea"/>
                  <a:sym typeface="+mn-lt"/>
                </a:rPr>
                <a:t>标题文字</a:t>
              </a:r>
              <a:endParaRPr lang="en-US" sz="1600" dirty="0">
                <a:latin typeface="+mn-lt"/>
                <a:ea typeface="+mn-ea"/>
                <a:cs typeface="+mn-ea"/>
                <a:sym typeface="+mn-lt"/>
              </a:endParaRPr>
            </a:p>
          </p:txBody>
        </p:sp>
      </p:grpSp>
      <p:grpSp>
        <p:nvGrpSpPr>
          <p:cNvPr id="162" name="组合 161"/>
          <p:cNvGrpSpPr/>
          <p:nvPr/>
        </p:nvGrpSpPr>
        <p:grpSpPr>
          <a:xfrm>
            <a:off x="499469" y="3788407"/>
            <a:ext cx="1923767" cy="766298"/>
            <a:chOff x="1072034" y="1783252"/>
            <a:chExt cx="1923767" cy="766298"/>
          </a:xfrm>
        </p:grpSpPr>
        <p:sp>
          <p:nvSpPr>
            <p:cNvPr id="163" name="TextBox 162"/>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p:txBody>
        </p:sp>
        <p:sp>
          <p:nvSpPr>
            <p:cNvPr id="164" name="TextBox 163"/>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a:latin typeface="+mn-lt"/>
                  <a:ea typeface="+mn-ea"/>
                  <a:cs typeface="+mn-ea"/>
                  <a:sym typeface="+mn-lt"/>
                </a:rPr>
                <a:t>标题文字</a:t>
              </a:r>
              <a:endParaRPr lang="en-US" sz="1600" dirty="0">
                <a:latin typeface="+mn-lt"/>
                <a:ea typeface="+mn-ea"/>
                <a:cs typeface="+mn-ea"/>
                <a:sym typeface="+mn-lt"/>
              </a:endParaRPr>
            </a:p>
          </p:txBody>
        </p:sp>
      </p:grpSp>
      <p:grpSp>
        <p:nvGrpSpPr>
          <p:cNvPr id="165" name="组合 164"/>
          <p:cNvGrpSpPr/>
          <p:nvPr/>
        </p:nvGrpSpPr>
        <p:grpSpPr>
          <a:xfrm>
            <a:off x="6819247" y="1457851"/>
            <a:ext cx="1923767" cy="766298"/>
            <a:chOff x="1072034" y="1783252"/>
            <a:chExt cx="1923767" cy="766298"/>
          </a:xfrm>
        </p:grpSpPr>
        <p:sp>
          <p:nvSpPr>
            <p:cNvPr id="166" name="TextBox 165"/>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p:txBody>
        </p:sp>
        <p:sp>
          <p:nvSpPr>
            <p:cNvPr id="167" name="TextBox 166"/>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a:latin typeface="+mn-lt"/>
                  <a:ea typeface="+mn-ea"/>
                  <a:cs typeface="+mn-ea"/>
                  <a:sym typeface="+mn-lt"/>
                </a:rPr>
                <a:t>标题文字</a:t>
              </a:r>
              <a:endParaRPr lang="en-US" sz="1600" dirty="0">
                <a:latin typeface="+mn-lt"/>
                <a:ea typeface="+mn-ea"/>
                <a:cs typeface="+mn-ea"/>
                <a:sym typeface="+mn-lt"/>
              </a:endParaRPr>
            </a:p>
          </p:txBody>
        </p:sp>
      </p:grpSp>
      <p:grpSp>
        <p:nvGrpSpPr>
          <p:cNvPr id="168" name="组合 167"/>
          <p:cNvGrpSpPr/>
          <p:nvPr/>
        </p:nvGrpSpPr>
        <p:grpSpPr>
          <a:xfrm>
            <a:off x="6819247" y="2550960"/>
            <a:ext cx="1923767" cy="766298"/>
            <a:chOff x="1072034" y="1783252"/>
            <a:chExt cx="1923767" cy="766298"/>
          </a:xfrm>
        </p:grpSpPr>
        <p:sp>
          <p:nvSpPr>
            <p:cNvPr id="169" name="TextBox 168"/>
            <p:cNvSpPr txBox="1"/>
            <p:nvPr/>
          </p:nvSpPr>
          <p:spPr>
            <a:xfrm>
              <a:off x="1072034" y="2087885"/>
              <a:ext cx="1923767" cy="461665"/>
            </a:xfrm>
            <a:prstGeom prst="rect">
              <a:avLst/>
            </a:prstGeom>
            <a:noFill/>
          </p:spPr>
          <p:txBody>
            <a:bodyPr wrap="square" lIns="0" tIns="0" rtlCol="0" anchor="t">
              <a:spAutoFit/>
            </a:bodyPr>
            <a:lstStyle/>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p:txBody>
        </p:sp>
        <p:sp>
          <p:nvSpPr>
            <p:cNvPr id="170" name="TextBox 169"/>
            <p:cNvSpPr txBox="1"/>
            <p:nvPr/>
          </p:nvSpPr>
          <p:spPr>
            <a:xfrm>
              <a:off x="1072034" y="1783252"/>
              <a:ext cx="820738" cy="246221"/>
            </a:xfrm>
            <a:prstGeom prst="rect">
              <a:avLst/>
            </a:prstGeom>
            <a:noFill/>
          </p:spPr>
          <p:txBody>
            <a:bodyPr wrap="none" lIns="0" tIns="0" rIns="0" bIns="0" rtlCol="0" anchor="t">
              <a:spAutoFit/>
            </a:bodyPr>
            <a:lstStyle/>
            <a:p>
              <a:pPr algn="ctr"/>
              <a:r>
                <a:rPr lang="zh-CN" altLang="en-US" sz="1600" dirty="0">
                  <a:latin typeface="+mn-lt"/>
                  <a:ea typeface="+mn-ea"/>
                  <a:cs typeface="+mn-ea"/>
                  <a:sym typeface="+mn-lt"/>
                </a:rPr>
                <a:t>标题文字</a:t>
              </a:r>
              <a:endParaRPr lang="en-US" sz="1600" dirty="0">
                <a:latin typeface="+mn-lt"/>
                <a:ea typeface="+mn-ea"/>
                <a:cs typeface="+mn-ea"/>
                <a:sym typeface="+mn-lt"/>
              </a:endParaRPr>
            </a:p>
          </p:txBody>
        </p:sp>
      </p:grpSp>
      <p:grpSp>
        <p:nvGrpSpPr>
          <p:cNvPr id="67" name="组合 66"/>
          <p:cNvGrpSpPr/>
          <p:nvPr/>
        </p:nvGrpSpPr>
        <p:grpSpPr>
          <a:xfrm>
            <a:off x="27083" y="196218"/>
            <a:ext cx="1765509" cy="551354"/>
            <a:chOff x="520640" y="251297"/>
            <a:chExt cx="1766054" cy="551523"/>
          </a:xfrm>
        </p:grpSpPr>
        <p:sp>
          <p:nvSpPr>
            <p:cNvPr id="68" name="矩形 3"/>
            <p:cNvSpPr>
              <a:spLocks noChangeArrowheads="1"/>
            </p:cNvSpPr>
            <p:nvPr/>
          </p:nvSpPr>
          <p:spPr bwMode="auto">
            <a:xfrm>
              <a:off x="757165" y="251297"/>
              <a:ext cx="1293023"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收获的成绩</a:t>
              </a:r>
              <a:endParaRPr lang="zh-CN" altLang="en-US" kern="0" dirty="0">
                <a:solidFill>
                  <a:schemeClr val="tx1">
                    <a:lumMod val="65000"/>
                    <a:lumOff val="35000"/>
                  </a:schemeClr>
                </a:solidFill>
                <a:latin typeface="+mn-lt"/>
                <a:ea typeface="+mn-ea"/>
                <a:cs typeface="+mn-ea"/>
                <a:sym typeface="+mn-lt"/>
              </a:endParaRPr>
            </a:p>
          </p:txBody>
        </p:sp>
        <p:grpSp>
          <p:nvGrpSpPr>
            <p:cNvPr id="69" name="组合 68"/>
            <p:cNvGrpSpPr/>
            <p:nvPr/>
          </p:nvGrpSpPr>
          <p:grpSpPr>
            <a:xfrm>
              <a:off x="520640" y="515443"/>
              <a:ext cx="1766054" cy="287377"/>
              <a:chOff x="562081" y="425886"/>
              <a:chExt cx="1766054" cy="287377"/>
            </a:xfrm>
          </p:grpSpPr>
          <p:sp>
            <p:nvSpPr>
              <p:cNvPr id="80"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Result of harvest</a:t>
                </a:r>
                <a:endParaRPr lang="zh-CN" altLang="en-US" sz="800" kern="0" dirty="0">
                  <a:solidFill>
                    <a:srgbClr val="FFFFFF">
                      <a:lumMod val="50000"/>
                    </a:srgbClr>
                  </a:solidFill>
                  <a:latin typeface="+mn-lt"/>
                  <a:ea typeface="+mn-ea"/>
                  <a:cs typeface="+mn-ea"/>
                  <a:sym typeface="+mn-lt"/>
                </a:endParaRPr>
              </a:p>
            </p:txBody>
          </p:sp>
          <p:grpSp>
            <p:nvGrpSpPr>
              <p:cNvPr id="81" name="组合 80"/>
              <p:cNvGrpSpPr/>
              <p:nvPr/>
            </p:nvGrpSpPr>
            <p:grpSpPr>
              <a:xfrm>
                <a:off x="931046" y="667544"/>
                <a:ext cx="1028125" cy="45719"/>
                <a:chOff x="688893" y="2574256"/>
                <a:chExt cx="7739508" cy="81111"/>
              </a:xfrm>
            </p:grpSpPr>
            <p:sp>
              <p:nvSpPr>
                <p:cNvPr id="82"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3"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4"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5"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6"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rot="5400000">
            <a:off x="5766793" y="3374827"/>
            <a:ext cx="1782366" cy="392906"/>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fontAlgn="auto">
              <a:spcBef>
                <a:spcPts val="0"/>
              </a:spcBef>
              <a:spcAft>
                <a:spcPts val="0"/>
              </a:spcAft>
              <a:defRPr/>
            </a:pPr>
            <a:endParaRPr lang="zh-CN" altLang="en-US">
              <a:cs typeface="+mn-ea"/>
              <a:sym typeface="+mn-lt"/>
            </a:endParaRPr>
          </a:p>
        </p:txBody>
      </p:sp>
      <p:sp>
        <p:nvSpPr>
          <p:cNvPr id="25" name="任意多边形 24"/>
          <p:cNvSpPr/>
          <p:nvPr/>
        </p:nvSpPr>
        <p:spPr>
          <a:xfrm>
            <a:off x="2738797" y="3310296"/>
            <a:ext cx="3666408" cy="1833205"/>
          </a:xfrm>
          <a:custGeom>
            <a:avLst/>
            <a:gdLst>
              <a:gd name="connsiteX0" fmla="*/ 2520000 w 5040000"/>
              <a:gd name="connsiteY0" fmla="*/ 0 h 2520000"/>
              <a:gd name="connsiteX1" fmla="*/ 5040000 w 5040000"/>
              <a:gd name="connsiteY1" fmla="*/ 2520000 h 2520000"/>
              <a:gd name="connsiteX2" fmla="*/ 4781095 w 5040000"/>
              <a:gd name="connsiteY2" fmla="*/ 2520000 h 2520000"/>
              <a:gd name="connsiteX3" fmla="*/ 2520000 w 5040000"/>
              <a:gd name="connsiteY3" fmla="*/ 258905 h 2520000"/>
              <a:gd name="connsiteX4" fmla="*/ 258905 w 5040000"/>
              <a:gd name="connsiteY4" fmla="*/ 2520000 h 2520000"/>
              <a:gd name="connsiteX5" fmla="*/ 0 w 5040000"/>
              <a:gd name="connsiteY5" fmla="*/ 2520000 h 2520000"/>
              <a:gd name="connsiteX6" fmla="*/ 2520000 w 5040000"/>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000" h="2520000">
                <a:moveTo>
                  <a:pt x="2520000" y="0"/>
                </a:moveTo>
                <a:cubicBezTo>
                  <a:pt x="3911758" y="0"/>
                  <a:pt x="5040000" y="1128242"/>
                  <a:pt x="5040000" y="2520000"/>
                </a:cubicBezTo>
                <a:lnTo>
                  <a:pt x="4781095" y="2520000"/>
                </a:lnTo>
                <a:cubicBezTo>
                  <a:pt x="4781095" y="1271232"/>
                  <a:pt x="3768768" y="258905"/>
                  <a:pt x="2520000" y="258905"/>
                </a:cubicBezTo>
                <a:cubicBezTo>
                  <a:pt x="1271232" y="258905"/>
                  <a:pt x="258905" y="1271232"/>
                  <a:pt x="258905" y="2520000"/>
                </a:cubicBezTo>
                <a:lnTo>
                  <a:pt x="0" y="2520000"/>
                </a:lnTo>
                <a:cubicBezTo>
                  <a:pt x="0" y="1128242"/>
                  <a:pt x="1128242" y="0"/>
                  <a:pt x="2520000" y="0"/>
                </a:cubicBezTo>
                <a:close/>
              </a:path>
            </a:pathLst>
          </a:custGeom>
          <a:solidFill>
            <a:schemeClr val="bg1">
              <a:lumMod val="75000"/>
            </a:schemeClr>
          </a:solidFill>
          <a:ln>
            <a:noFill/>
          </a:ln>
          <a:effectLst>
            <a:innerShdw blurRad="762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fontAlgn="auto">
              <a:spcBef>
                <a:spcPts val="0"/>
              </a:spcBef>
              <a:spcAft>
                <a:spcPts val="0"/>
              </a:spcAft>
              <a:defRPr/>
            </a:pPr>
            <a:endParaRPr lang="zh-CN" altLang="en-US">
              <a:cs typeface="+mn-ea"/>
              <a:sym typeface="+mn-lt"/>
            </a:endParaRPr>
          </a:p>
        </p:txBody>
      </p:sp>
      <p:sp>
        <p:nvSpPr>
          <p:cNvPr id="20" name="任意多边形 19"/>
          <p:cNvSpPr/>
          <p:nvPr/>
        </p:nvSpPr>
        <p:spPr>
          <a:xfrm rot="5400000">
            <a:off x="3495080" y="2933105"/>
            <a:ext cx="553640" cy="80963"/>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fontAlgn="auto">
              <a:spcBef>
                <a:spcPts val="0"/>
              </a:spcBef>
              <a:spcAft>
                <a:spcPts val="0"/>
              </a:spcAft>
              <a:defRPr/>
            </a:pPr>
            <a:endParaRPr lang="zh-CN" altLang="en-US">
              <a:cs typeface="+mn-ea"/>
              <a:sym typeface="+mn-lt"/>
            </a:endParaRPr>
          </a:p>
        </p:txBody>
      </p:sp>
      <p:sp>
        <p:nvSpPr>
          <p:cNvPr id="21" name="任意多边形 20"/>
          <p:cNvSpPr/>
          <p:nvPr/>
        </p:nvSpPr>
        <p:spPr>
          <a:xfrm rot="5400000" flipV="1">
            <a:off x="1507332" y="3356373"/>
            <a:ext cx="1788319" cy="42386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fontAlgn="auto">
              <a:spcBef>
                <a:spcPts val="0"/>
              </a:spcBef>
              <a:spcAft>
                <a:spcPts val="0"/>
              </a:spcAft>
              <a:defRPr/>
            </a:pPr>
            <a:endParaRPr lang="zh-CN" altLang="en-US">
              <a:cs typeface="+mn-ea"/>
              <a:sym typeface="+mn-lt"/>
            </a:endParaRPr>
          </a:p>
        </p:txBody>
      </p:sp>
      <p:sp>
        <p:nvSpPr>
          <p:cNvPr id="22" name="任意多边形 21"/>
          <p:cNvSpPr/>
          <p:nvPr/>
        </p:nvSpPr>
        <p:spPr>
          <a:xfrm rot="5400000" flipV="1">
            <a:off x="5015508" y="2933105"/>
            <a:ext cx="553640" cy="80963"/>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fontAlgn="auto">
              <a:spcBef>
                <a:spcPts val="0"/>
              </a:spcBef>
              <a:spcAft>
                <a:spcPts val="0"/>
              </a:spcAft>
              <a:defRPr/>
            </a:pPr>
            <a:endParaRPr lang="zh-CN" altLang="en-US">
              <a:cs typeface="+mn-ea"/>
              <a:sym typeface="+mn-lt"/>
            </a:endParaRPr>
          </a:p>
        </p:txBody>
      </p:sp>
      <p:sp>
        <p:nvSpPr>
          <p:cNvPr id="84" name="文本框 83"/>
          <p:cNvSpPr txBox="1"/>
          <p:nvPr/>
        </p:nvSpPr>
        <p:spPr>
          <a:xfrm>
            <a:off x="4009351" y="4195763"/>
            <a:ext cx="1183639" cy="838683"/>
          </a:xfrm>
          <a:prstGeom prst="rect">
            <a:avLst/>
          </a:prstGeom>
          <a:noFill/>
        </p:spPr>
        <p:txBody>
          <a:bodyPr wrap="none" lIns="68571" tIns="34286" rIns="68571" bIns="34286">
            <a:spAutoFit/>
          </a:bodyPr>
          <a:lstStyle/>
          <a:p>
            <a:pPr algn="ctr" fontAlgn="auto">
              <a:spcBef>
                <a:spcPts val="0"/>
              </a:spcBef>
              <a:spcAft>
                <a:spcPts val="0"/>
              </a:spcAft>
              <a:defRPr/>
            </a:pPr>
            <a:r>
              <a:rPr lang="en-US" altLang="zh-CN" sz="2400" dirty="0">
                <a:solidFill>
                  <a:srgbClr val="0070C0"/>
                </a:solidFill>
                <a:latin typeface="+mn-lt"/>
                <a:ea typeface="+mn-ea"/>
                <a:cs typeface="+mn-ea"/>
                <a:sym typeface="+mn-lt"/>
              </a:rPr>
              <a:t>Sample</a:t>
            </a:r>
            <a:endParaRPr lang="en-US" altLang="zh-CN" sz="2400" dirty="0">
              <a:solidFill>
                <a:srgbClr val="0070C0"/>
              </a:solidFill>
              <a:latin typeface="+mn-lt"/>
              <a:ea typeface="+mn-ea"/>
              <a:cs typeface="+mn-ea"/>
              <a:sym typeface="+mn-lt"/>
            </a:endParaRPr>
          </a:p>
          <a:p>
            <a:pPr algn="ctr" fontAlgn="auto">
              <a:spcBef>
                <a:spcPts val="0"/>
              </a:spcBef>
              <a:spcAft>
                <a:spcPts val="0"/>
              </a:spcAft>
              <a:defRPr/>
            </a:pPr>
            <a:r>
              <a:rPr lang="en-US" altLang="zh-CN" sz="2600" dirty="0">
                <a:solidFill>
                  <a:srgbClr val="00B0F0"/>
                </a:solidFill>
                <a:latin typeface="+mn-lt"/>
                <a:ea typeface="+mn-ea"/>
                <a:cs typeface="+mn-ea"/>
                <a:sym typeface="+mn-lt"/>
              </a:rPr>
              <a:t>TEXT</a:t>
            </a:r>
            <a:endParaRPr lang="zh-CN" altLang="en-US" sz="2600" dirty="0">
              <a:solidFill>
                <a:srgbClr val="00B0F0"/>
              </a:solidFill>
              <a:latin typeface="+mn-lt"/>
              <a:ea typeface="+mn-ea"/>
              <a:cs typeface="+mn-ea"/>
              <a:sym typeface="+mn-lt"/>
            </a:endParaRPr>
          </a:p>
        </p:txBody>
      </p:sp>
      <p:grpSp>
        <p:nvGrpSpPr>
          <p:cNvPr id="2" name="组合 1"/>
          <p:cNvGrpSpPr/>
          <p:nvPr/>
        </p:nvGrpSpPr>
        <p:grpSpPr>
          <a:xfrm>
            <a:off x="1640618" y="1383618"/>
            <a:ext cx="1241353" cy="1242000"/>
            <a:chOff x="1744295" y="1452799"/>
            <a:chExt cx="1319800" cy="1304100"/>
          </a:xfrm>
        </p:grpSpPr>
        <p:sp>
          <p:nvSpPr>
            <p:cNvPr id="3" name="椭圆 2"/>
            <p:cNvSpPr/>
            <p:nvPr/>
          </p:nvSpPr>
          <p:spPr>
            <a:xfrm>
              <a:off x="1744295"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cs typeface="+mn-ea"/>
                <a:sym typeface="+mn-lt"/>
              </a:endParaRPr>
            </a:p>
          </p:txBody>
        </p:sp>
        <p:sp>
          <p:nvSpPr>
            <p:cNvPr id="67" name="椭圆 66"/>
            <p:cNvSpPr/>
            <p:nvPr/>
          </p:nvSpPr>
          <p:spPr>
            <a:xfrm>
              <a:off x="1798584" y="1496438"/>
              <a:ext cx="1234219" cy="1217652"/>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r>
                <a:rPr lang="en-US" altLang="zh-CN" dirty="0">
                  <a:cs typeface="+mn-ea"/>
                  <a:sym typeface="+mn-lt"/>
                </a:rPr>
                <a:t> </a:t>
              </a:r>
              <a:endParaRPr lang="zh-CN" altLang="en-US" dirty="0">
                <a:cs typeface="+mn-ea"/>
                <a:sym typeface="+mn-lt"/>
              </a:endParaRPr>
            </a:p>
          </p:txBody>
        </p:sp>
        <p:grpSp>
          <p:nvGrpSpPr>
            <p:cNvPr id="72" name="组合 71"/>
            <p:cNvGrpSpPr>
              <a:grpSpLocks noChangeAspect="1"/>
            </p:cNvGrpSpPr>
            <p:nvPr/>
          </p:nvGrpSpPr>
          <p:grpSpPr>
            <a:xfrm>
              <a:off x="2192202" y="1629847"/>
              <a:ext cx="392879" cy="362815"/>
              <a:chOff x="2372064" y="-104775"/>
              <a:chExt cx="1655763" cy="1548279"/>
            </a:xfrm>
            <a:solidFill>
              <a:schemeClr val="bg1"/>
            </a:solidFill>
          </p:grpSpPr>
          <p:sp>
            <p:nvSpPr>
              <p:cNvPr id="73" name="Freeform 3767"/>
              <p:cNvSpPr/>
              <p:nvPr/>
            </p:nvSpPr>
            <p:spPr bwMode="auto">
              <a:xfrm>
                <a:off x="2521287" y="104773"/>
                <a:ext cx="1370011" cy="1338731"/>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sp>
            <p:nvSpPr>
              <p:cNvPr id="74" name="Freeform 3768"/>
              <p:cNvSpPr/>
              <p:nvPr/>
            </p:nvSpPr>
            <p:spPr bwMode="auto">
              <a:xfrm>
                <a:off x="2372064" y="-104775"/>
                <a:ext cx="1655763" cy="612191"/>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grpSp>
        <p:sp>
          <p:nvSpPr>
            <p:cNvPr id="68640" name="文本框 85"/>
            <p:cNvSpPr txBox="1">
              <a:spLocks noChangeArrowheads="1"/>
            </p:cNvSpPr>
            <p:nvPr/>
          </p:nvSpPr>
          <p:spPr bwMode="auto">
            <a:xfrm>
              <a:off x="2012911" y="2070259"/>
              <a:ext cx="851208" cy="561708"/>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0" dirty="0">
                  <a:solidFill>
                    <a:schemeClr val="bg1"/>
                  </a:solidFill>
                  <a:latin typeface="+mn-lt"/>
                  <a:ea typeface="+mn-ea"/>
                  <a:cs typeface="+mn-ea"/>
                  <a:sym typeface="+mn-lt"/>
                </a:rPr>
                <a:t>Sample</a:t>
              </a:r>
              <a:endParaRPr lang="en-US" altLang="zh-CN" sz="1500" dirty="0">
                <a:solidFill>
                  <a:schemeClr val="bg1"/>
                </a:solidFill>
                <a:latin typeface="+mn-lt"/>
                <a:ea typeface="+mn-ea"/>
                <a:cs typeface="+mn-ea"/>
                <a:sym typeface="+mn-lt"/>
              </a:endParaRPr>
            </a:p>
            <a:p>
              <a:r>
                <a:rPr lang="en-US" altLang="zh-CN" sz="1500" dirty="0">
                  <a:solidFill>
                    <a:schemeClr val="bg1"/>
                  </a:solidFill>
                  <a:latin typeface="+mn-lt"/>
                  <a:ea typeface="+mn-ea"/>
                  <a:cs typeface="+mn-ea"/>
                  <a:sym typeface="+mn-lt"/>
                </a:rPr>
                <a:t>TEXT</a:t>
              </a:r>
              <a:endParaRPr lang="zh-CN" altLang="en-US" sz="1500" dirty="0">
                <a:solidFill>
                  <a:schemeClr val="bg1"/>
                </a:solidFill>
                <a:latin typeface="+mn-lt"/>
                <a:ea typeface="+mn-ea"/>
                <a:cs typeface="+mn-ea"/>
                <a:sym typeface="+mn-lt"/>
              </a:endParaRPr>
            </a:p>
          </p:txBody>
        </p:sp>
      </p:grpSp>
      <p:grpSp>
        <p:nvGrpSpPr>
          <p:cNvPr id="7" name="组合 6"/>
          <p:cNvGrpSpPr/>
          <p:nvPr/>
        </p:nvGrpSpPr>
        <p:grpSpPr>
          <a:xfrm>
            <a:off x="3150720" y="1383618"/>
            <a:ext cx="1241353" cy="1242000"/>
            <a:chOff x="3349828" y="1452799"/>
            <a:chExt cx="1319800" cy="1304100"/>
          </a:xfrm>
        </p:grpSpPr>
        <p:sp>
          <p:nvSpPr>
            <p:cNvPr id="4" name="椭圆 3"/>
            <p:cNvSpPr/>
            <p:nvPr/>
          </p:nvSpPr>
          <p:spPr>
            <a:xfrm>
              <a:off x="3349828"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cs typeface="+mn-ea"/>
                <a:sym typeface="+mn-lt"/>
              </a:endParaRPr>
            </a:p>
          </p:txBody>
        </p:sp>
        <p:sp>
          <p:nvSpPr>
            <p:cNvPr id="68" name="椭圆 67"/>
            <p:cNvSpPr/>
            <p:nvPr/>
          </p:nvSpPr>
          <p:spPr>
            <a:xfrm>
              <a:off x="3402180" y="1509726"/>
              <a:ext cx="1232953" cy="1217652"/>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sp>
          <p:nvSpPr>
            <p:cNvPr id="68637" name="Freeform 285"/>
            <p:cNvSpPr>
              <a:spLocks noEditPoints="1"/>
            </p:cNvSpPr>
            <p:nvPr/>
          </p:nvSpPr>
          <p:spPr bwMode="auto">
            <a:xfrm>
              <a:off x="3826713" y="1616453"/>
              <a:ext cx="343049" cy="342543"/>
            </a:xfrm>
            <a:custGeom>
              <a:avLst/>
              <a:gdLst>
                <a:gd name="T0" fmla="*/ 216405 w 201"/>
                <a:gd name="T1" fmla="*/ 128875 h 203"/>
                <a:gd name="T2" fmla="*/ 124272 w 201"/>
                <a:gd name="T3" fmla="*/ 221235 h 203"/>
                <a:gd name="T4" fmla="*/ 216405 w 201"/>
                <a:gd name="T5" fmla="*/ 315743 h 203"/>
                <a:gd name="T6" fmla="*/ 308538 w 201"/>
                <a:gd name="T7" fmla="*/ 221235 h 203"/>
                <a:gd name="T8" fmla="*/ 216405 w 201"/>
                <a:gd name="T9" fmla="*/ 128875 h 203"/>
                <a:gd name="T10" fmla="*/ 385673 w 201"/>
                <a:gd name="T11" fmla="*/ 216939 h 203"/>
                <a:gd name="T12" fmla="*/ 385673 w 201"/>
                <a:gd name="T13" fmla="*/ 204052 h 203"/>
                <a:gd name="T14" fmla="*/ 430668 w 201"/>
                <a:gd name="T15" fmla="*/ 193312 h 203"/>
                <a:gd name="T16" fmla="*/ 413527 w 201"/>
                <a:gd name="T17" fmla="*/ 131023 h 203"/>
                <a:gd name="T18" fmla="*/ 368532 w 201"/>
                <a:gd name="T19" fmla="*/ 143910 h 203"/>
                <a:gd name="T20" fmla="*/ 347106 w 201"/>
                <a:gd name="T21" fmla="*/ 109543 h 203"/>
                <a:gd name="T22" fmla="*/ 377102 w 201"/>
                <a:gd name="T23" fmla="*/ 73029 h 203"/>
                <a:gd name="T24" fmla="*/ 327822 w 201"/>
                <a:gd name="T25" fmla="*/ 32219 h 203"/>
                <a:gd name="T26" fmla="*/ 297825 w 201"/>
                <a:gd name="T27" fmla="*/ 68733 h 203"/>
                <a:gd name="T28" fmla="*/ 246402 w 201"/>
                <a:gd name="T29" fmla="*/ 49402 h 203"/>
                <a:gd name="T30" fmla="*/ 246402 w 201"/>
                <a:gd name="T31" fmla="*/ 2148 h 203"/>
                <a:gd name="T32" fmla="*/ 216405 w 201"/>
                <a:gd name="T33" fmla="*/ 0 h 203"/>
                <a:gd name="T34" fmla="*/ 184266 w 201"/>
                <a:gd name="T35" fmla="*/ 2148 h 203"/>
                <a:gd name="T36" fmla="*/ 184266 w 201"/>
                <a:gd name="T37" fmla="*/ 49402 h 203"/>
                <a:gd name="T38" fmla="*/ 145699 w 201"/>
                <a:gd name="T39" fmla="*/ 62289 h 203"/>
                <a:gd name="T40" fmla="*/ 117844 w 201"/>
                <a:gd name="T41" fmla="*/ 23627 h 203"/>
                <a:gd name="T42" fmla="*/ 66421 w 201"/>
                <a:gd name="T43" fmla="*/ 60142 h 203"/>
                <a:gd name="T44" fmla="*/ 92133 w 201"/>
                <a:gd name="T45" fmla="*/ 98804 h 203"/>
                <a:gd name="T46" fmla="*/ 68564 w 201"/>
                <a:gd name="T47" fmla="*/ 128875 h 203"/>
                <a:gd name="T48" fmla="*/ 25712 w 201"/>
                <a:gd name="T49" fmla="*/ 113839 h 203"/>
                <a:gd name="T50" fmla="*/ 2143 w 201"/>
                <a:gd name="T51" fmla="*/ 173981 h 203"/>
                <a:gd name="T52" fmla="*/ 47138 w 201"/>
                <a:gd name="T53" fmla="*/ 189016 h 203"/>
                <a:gd name="T54" fmla="*/ 44995 w 201"/>
                <a:gd name="T55" fmla="*/ 216939 h 203"/>
                <a:gd name="T56" fmla="*/ 44995 w 201"/>
                <a:gd name="T57" fmla="*/ 229827 h 203"/>
                <a:gd name="T58" fmla="*/ 0 w 201"/>
                <a:gd name="T59" fmla="*/ 242714 h 203"/>
                <a:gd name="T60" fmla="*/ 14998 w 201"/>
                <a:gd name="T61" fmla="*/ 305003 h 203"/>
                <a:gd name="T62" fmla="*/ 59994 w 201"/>
                <a:gd name="T63" fmla="*/ 292116 h 203"/>
                <a:gd name="T64" fmla="*/ 83562 w 201"/>
                <a:gd name="T65" fmla="*/ 326483 h 203"/>
                <a:gd name="T66" fmla="*/ 53566 w 201"/>
                <a:gd name="T67" fmla="*/ 362997 h 203"/>
                <a:gd name="T68" fmla="*/ 100703 w 201"/>
                <a:gd name="T69" fmla="*/ 403807 h 203"/>
                <a:gd name="T70" fmla="*/ 130700 w 201"/>
                <a:gd name="T71" fmla="*/ 367293 h 203"/>
                <a:gd name="T72" fmla="*/ 184266 w 201"/>
                <a:gd name="T73" fmla="*/ 386624 h 203"/>
                <a:gd name="T74" fmla="*/ 184266 w 201"/>
                <a:gd name="T75" fmla="*/ 433878 h 203"/>
                <a:gd name="T76" fmla="*/ 216405 w 201"/>
                <a:gd name="T77" fmla="*/ 436026 h 203"/>
                <a:gd name="T78" fmla="*/ 246402 w 201"/>
                <a:gd name="T79" fmla="*/ 433878 h 203"/>
                <a:gd name="T80" fmla="*/ 246402 w 201"/>
                <a:gd name="T81" fmla="*/ 386624 h 203"/>
                <a:gd name="T82" fmla="*/ 287112 w 201"/>
                <a:gd name="T83" fmla="*/ 373737 h 203"/>
                <a:gd name="T84" fmla="*/ 312824 w 201"/>
                <a:gd name="T85" fmla="*/ 412399 h 203"/>
                <a:gd name="T86" fmla="*/ 364247 w 201"/>
                <a:gd name="T87" fmla="*/ 375884 h 203"/>
                <a:gd name="T88" fmla="*/ 338535 w 201"/>
                <a:gd name="T89" fmla="*/ 337222 h 203"/>
                <a:gd name="T90" fmla="*/ 362104 w 201"/>
                <a:gd name="T91" fmla="*/ 305003 h 203"/>
                <a:gd name="T92" fmla="*/ 407099 w 201"/>
                <a:gd name="T93" fmla="*/ 322187 h 203"/>
                <a:gd name="T94" fmla="*/ 428525 w 201"/>
                <a:gd name="T95" fmla="*/ 259897 h 203"/>
                <a:gd name="T96" fmla="*/ 383530 w 201"/>
                <a:gd name="T97" fmla="*/ 244862 h 203"/>
                <a:gd name="T98" fmla="*/ 385673 w 201"/>
                <a:gd name="T99" fmla="*/ 216939 h 203"/>
                <a:gd name="T100" fmla="*/ 216405 w 201"/>
                <a:gd name="T101" fmla="*/ 339370 h 203"/>
                <a:gd name="T102" fmla="*/ 100703 w 201"/>
                <a:gd name="T103" fmla="*/ 221235 h 203"/>
                <a:gd name="T104" fmla="*/ 216405 w 201"/>
                <a:gd name="T105" fmla="*/ 105248 h 203"/>
                <a:gd name="T106" fmla="*/ 332107 w 201"/>
                <a:gd name="T107" fmla="*/ 221235 h 203"/>
                <a:gd name="T108" fmla="*/ 216405 w 201"/>
                <a:gd name="T109" fmla="*/ 339370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p:spPr>
          <p:txBody>
            <a:bodyPr lIns="72585" tIns="36293" rIns="72585" bIns="36293"/>
            <a:lstStyle/>
            <a:p>
              <a:endParaRPr lang="zh-CN" altLang="en-US">
                <a:latin typeface="+mn-lt"/>
                <a:ea typeface="+mn-ea"/>
                <a:cs typeface="+mn-ea"/>
                <a:sym typeface="+mn-lt"/>
              </a:endParaRPr>
            </a:p>
          </p:txBody>
        </p:sp>
        <p:sp>
          <p:nvSpPr>
            <p:cNvPr id="68641" name="文本框 86"/>
            <p:cNvSpPr txBox="1">
              <a:spLocks noChangeArrowheads="1"/>
            </p:cNvSpPr>
            <p:nvPr/>
          </p:nvSpPr>
          <p:spPr bwMode="auto">
            <a:xfrm>
              <a:off x="3589996" y="2070259"/>
              <a:ext cx="851208" cy="561708"/>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0">
                  <a:solidFill>
                    <a:schemeClr val="bg1"/>
                  </a:solidFill>
                  <a:latin typeface="+mn-lt"/>
                  <a:ea typeface="+mn-ea"/>
                  <a:cs typeface="+mn-ea"/>
                  <a:sym typeface="+mn-lt"/>
                </a:rPr>
                <a:t>Sample</a:t>
              </a:r>
              <a:endParaRPr lang="en-US" altLang="zh-CN" sz="1500">
                <a:solidFill>
                  <a:schemeClr val="bg1"/>
                </a:solidFill>
                <a:latin typeface="+mn-lt"/>
                <a:ea typeface="+mn-ea"/>
                <a:cs typeface="+mn-ea"/>
                <a:sym typeface="+mn-lt"/>
              </a:endParaRPr>
            </a:p>
            <a:p>
              <a:r>
                <a:rPr lang="en-US" altLang="zh-CN" sz="1500">
                  <a:solidFill>
                    <a:schemeClr val="bg1"/>
                  </a:solidFill>
                  <a:latin typeface="+mn-lt"/>
                  <a:ea typeface="+mn-ea"/>
                  <a:cs typeface="+mn-ea"/>
                  <a:sym typeface="+mn-lt"/>
                </a:rPr>
                <a:t>TEXT</a:t>
              </a:r>
              <a:endParaRPr lang="zh-CN" altLang="en-US" sz="1500">
                <a:solidFill>
                  <a:schemeClr val="bg1"/>
                </a:solidFill>
                <a:latin typeface="+mn-lt"/>
                <a:ea typeface="+mn-ea"/>
                <a:cs typeface="+mn-ea"/>
                <a:sym typeface="+mn-lt"/>
              </a:endParaRPr>
            </a:p>
          </p:txBody>
        </p:sp>
      </p:grpSp>
      <p:grpSp>
        <p:nvGrpSpPr>
          <p:cNvPr id="8" name="组合 7"/>
          <p:cNvGrpSpPr/>
          <p:nvPr/>
        </p:nvGrpSpPr>
        <p:grpSpPr>
          <a:xfrm>
            <a:off x="4671097" y="1383618"/>
            <a:ext cx="1241353" cy="1242000"/>
            <a:chOff x="4966284" y="1452799"/>
            <a:chExt cx="1319800" cy="1304100"/>
          </a:xfrm>
        </p:grpSpPr>
        <p:sp>
          <p:nvSpPr>
            <p:cNvPr id="5" name="椭圆 4"/>
            <p:cNvSpPr/>
            <p:nvPr/>
          </p:nvSpPr>
          <p:spPr>
            <a:xfrm>
              <a:off x="4966284"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cs typeface="+mn-ea"/>
                <a:sym typeface="+mn-lt"/>
              </a:endParaRPr>
            </a:p>
          </p:txBody>
        </p:sp>
        <p:sp>
          <p:nvSpPr>
            <p:cNvPr id="69" name="椭圆 68"/>
            <p:cNvSpPr/>
            <p:nvPr/>
          </p:nvSpPr>
          <p:spPr>
            <a:xfrm>
              <a:off x="5005234" y="1502688"/>
              <a:ext cx="1234220" cy="1217652"/>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grpSp>
          <p:nvGrpSpPr>
            <p:cNvPr id="75" name="组合 74"/>
            <p:cNvGrpSpPr>
              <a:grpSpLocks noChangeAspect="1"/>
            </p:cNvGrpSpPr>
            <p:nvPr/>
          </p:nvGrpSpPr>
          <p:grpSpPr>
            <a:xfrm>
              <a:off x="5367231" y="1628888"/>
              <a:ext cx="423100" cy="317548"/>
              <a:chOff x="10004425" y="1971676"/>
              <a:chExt cx="1593850" cy="1211262"/>
            </a:xfrm>
            <a:solidFill>
              <a:schemeClr val="bg1"/>
            </a:solidFill>
          </p:grpSpPr>
          <p:sp>
            <p:nvSpPr>
              <p:cNvPr id="76"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sp>
            <p:nvSpPr>
              <p:cNvPr id="77" name="Rectangle 268"/>
              <p:cNvSpPr>
                <a:spLocks noChangeArrowheads="1"/>
              </p:cNvSpPr>
              <p:nvPr/>
            </p:nvSpPr>
            <p:spPr bwMode="auto">
              <a:xfrm>
                <a:off x="11474450" y="2297113"/>
                <a:ext cx="46038" cy="503238"/>
              </a:xfrm>
              <a:prstGeom prst="rect">
                <a:avLst/>
              </a:pr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sp>
            <p:nvSpPr>
              <p:cNvPr id="78" name="Oval 269"/>
              <p:cNvSpPr>
                <a:spLocks noChangeArrowheads="1"/>
              </p:cNvSpPr>
              <p:nvPr/>
            </p:nvSpPr>
            <p:spPr bwMode="auto">
              <a:xfrm>
                <a:off x="11422063" y="2743201"/>
                <a:ext cx="150813" cy="150813"/>
              </a:xfrm>
              <a:prstGeom prst="ellipse">
                <a:avLst/>
              </a:pr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sp>
            <p:nvSpPr>
              <p:cNvPr id="79"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sp>
            <p:nvSpPr>
              <p:cNvPr id="80"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sp>
            <p:nvSpPr>
              <p:cNvPr id="81"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p:spPr>
            <p:txBody>
              <a:bodyPr/>
              <a:lstStyle/>
              <a:p>
                <a:pPr fontAlgn="auto">
                  <a:spcBef>
                    <a:spcPts val="0"/>
                  </a:spcBef>
                  <a:spcAft>
                    <a:spcPts val="0"/>
                  </a:spcAft>
                  <a:defRPr/>
                </a:pPr>
                <a:endParaRPr lang="zh-CN" altLang="en-US">
                  <a:solidFill>
                    <a:srgbClr val="FF0000"/>
                  </a:solidFill>
                  <a:latin typeface="+mn-lt"/>
                  <a:ea typeface="+mn-ea"/>
                  <a:cs typeface="+mn-ea"/>
                  <a:sym typeface="+mn-lt"/>
                </a:endParaRPr>
              </a:p>
            </p:txBody>
          </p:sp>
        </p:grpSp>
        <p:sp>
          <p:nvSpPr>
            <p:cNvPr id="68642" name="文本框 87"/>
            <p:cNvSpPr txBox="1">
              <a:spLocks noChangeArrowheads="1"/>
            </p:cNvSpPr>
            <p:nvPr/>
          </p:nvSpPr>
          <p:spPr bwMode="auto">
            <a:xfrm>
              <a:off x="5222963" y="2070259"/>
              <a:ext cx="851208" cy="561708"/>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0">
                  <a:solidFill>
                    <a:schemeClr val="bg1"/>
                  </a:solidFill>
                  <a:latin typeface="+mn-lt"/>
                  <a:ea typeface="+mn-ea"/>
                  <a:cs typeface="+mn-ea"/>
                  <a:sym typeface="+mn-lt"/>
                </a:rPr>
                <a:t>Sample</a:t>
              </a:r>
              <a:endParaRPr lang="en-US" altLang="zh-CN" sz="1500">
                <a:solidFill>
                  <a:schemeClr val="bg1"/>
                </a:solidFill>
                <a:latin typeface="+mn-lt"/>
                <a:ea typeface="+mn-ea"/>
                <a:cs typeface="+mn-ea"/>
                <a:sym typeface="+mn-lt"/>
              </a:endParaRPr>
            </a:p>
            <a:p>
              <a:r>
                <a:rPr lang="en-US" altLang="zh-CN" sz="1500">
                  <a:solidFill>
                    <a:schemeClr val="bg1"/>
                  </a:solidFill>
                  <a:latin typeface="+mn-lt"/>
                  <a:ea typeface="+mn-ea"/>
                  <a:cs typeface="+mn-ea"/>
                  <a:sym typeface="+mn-lt"/>
                </a:rPr>
                <a:t>TEXT</a:t>
              </a:r>
              <a:endParaRPr lang="zh-CN" altLang="en-US" sz="1500">
                <a:solidFill>
                  <a:schemeClr val="bg1"/>
                </a:solidFill>
                <a:latin typeface="+mn-lt"/>
                <a:ea typeface="+mn-ea"/>
                <a:cs typeface="+mn-ea"/>
                <a:sym typeface="+mn-lt"/>
              </a:endParaRPr>
            </a:p>
          </p:txBody>
        </p:sp>
      </p:grpSp>
      <p:grpSp>
        <p:nvGrpSpPr>
          <p:cNvPr id="9" name="组合 8"/>
          <p:cNvGrpSpPr/>
          <p:nvPr/>
        </p:nvGrpSpPr>
        <p:grpSpPr>
          <a:xfrm>
            <a:off x="6191474" y="1383618"/>
            <a:ext cx="1241353" cy="1242000"/>
            <a:chOff x="6582741" y="1452799"/>
            <a:chExt cx="1319800" cy="1304100"/>
          </a:xfrm>
        </p:grpSpPr>
        <p:sp>
          <p:nvSpPr>
            <p:cNvPr id="6" name="椭圆 5"/>
            <p:cNvSpPr/>
            <p:nvPr/>
          </p:nvSpPr>
          <p:spPr>
            <a:xfrm>
              <a:off x="6582741"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cs typeface="+mn-ea"/>
                <a:sym typeface="+mn-lt"/>
              </a:endParaRPr>
            </a:p>
          </p:txBody>
        </p:sp>
        <p:sp>
          <p:nvSpPr>
            <p:cNvPr id="70" name="椭圆 69"/>
            <p:cNvSpPr/>
            <p:nvPr/>
          </p:nvSpPr>
          <p:spPr>
            <a:xfrm>
              <a:off x="6625542" y="1496438"/>
              <a:ext cx="1234220" cy="1217652"/>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sp>
          <p:nvSpPr>
            <p:cNvPr id="68634" name="Freeform 266"/>
            <p:cNvSpPr>
              <a:spLocks noChangeAspect="1" noEditPoints="1"/>
            </p:cNvSpPr>
            <p:nvPr/>
          </p:nvSpPr>
          <p:spPr bwMode="auto">
            <a:xfrm>
              <a:off x="7078722" y="1572697"/>
              <a:ext cx="327860" cy="355044"/>
            </a:xfrm>
            <a:custGeom>
              <a:avLst/>
              <a:gdLst>
                <a:gd name="T0" fmla="*/ 139650 w 183"/>
                <a:gd name="T1" fmla="*/ 49677 h 200"/>
                <a:gd name="T2" fmla="*/ 81087 w 183"/>
                <a:gd name="T3" fmla="*/ 24839 h 200"/>
                <a:gd name="T4" fmla="*/ 0 w 183"/>
                <a:gd name="T5" fmla="*/ 108386 h 200"/>
                <a:gd name="T6" fmla="*/ 20272 w 183"/>
                <a:gd name="T7" fmla="*/ 164838 h 200"/>
                <a:gd name="T8" fmla="*/ 139650 w 183"/>
                <a:gd name="T9" fmla="*/ 49677 h 200"/>
                <a:gd name="T10" fmla="*/ 331107 w 183"/>
                <a:gd name="T11" fmla="*/ 24839 h 200"/>
                <a:gd name="T12" fmla="*/ 268039 w 183"/>
                <a:gd name="T13" fmla="*/ 51935 h 200"/>
                <a:gd name="T14" fmla="*/ 382912 w 183"/>
                <a:gd name="T15" fmla="*/ 171612 h 200"/>
                <a:gd name="T16" fmla="*/ 412194 w 183"/>
                <a:gd name="T17" fmla="*/ 108386 h 200"/>
                <a:gd name="T18" fmla="*/ 331107 w 183"/>
                <a:gd name="T19" fmla="*/ 24839 h 200"/>
                <a:gd name="T20" fmla="*/ 380660 w 183"/>
                <a:gd name="T21" fmla="*/ 232579 h 200"/>
                <a:gd name="T22" fmla="*/ 216233 w 183"/>
                <a:gd name="T23" fmla="*/ 51935 h 200"/>
                <a:gd name="T24" fmla="*/ 216233 w 183"/>
                <a:gd name="T25" fmla="*/ 13548 h 200"/>
                <a:gd name="T26" fmla="*/ 220738 w 183"/>
                <a:gd name="T27" fmla="*/ 13548 h 200"/>
                <a:gd name="T28" fmla="*/ 229747 w 183"/>
                <a:gd name="T29" fmla="*/ 6774 h 200"/>
                <a:gd name="T30" fmla="*/ 220738 w 183"/>
                <a:gd name="T31" fmla="*/ 0 h 200"/>
                <a:gd name="T32" fmla="*/ 182447 w 183"/>
                <a:gd name="T33" fmla="*/ 0 h 200"/>
                <a:gd name="T34" fmla="*/ 175689 w 183"/>
                <a:gd name="T35" fmla="*/ 6774 h 200"/>
                <a:gd name="T36" fmla="*/ 182447 w 183"/>
                <a:gd name="T37" fmla="*/ 13548 h 200"/>
                <a:gd name="T38" fmla="*/ 189204 w 183"/>
                <a:gd name="T39" fmla="*/ 13548 h 200"/>
                <a:gd name="T40" fmla="*/ 189204 w 183"/>
                <a:gd name="T41" fmla="*/ 51935 h 200"/>
                <a:gd name="T42" fmla="*/ 20272 w 183"/>
                <a:gd name="T43" fmla="*/ 232579 h 200"/>
                <a:gd name="T44" fmla="*/ 85592 w 183"/>
                <a:gd name="T45" fmla="*/ 370320 h 200"/>
                <a:gd name="T46" fmla="*/ 65320 w 183"/>
                <a:gd name="T47" fmla="*/ 429030 h 200"/>
                <a:gd name="T48" fmla="*/ 74330 w 183"/>
                <a:gd name="T49" fmla="*/ 447094 h 200"/>
                <a:gd name="T50" fmla="*/ 78835 w 183"/>
                <a:gd name="T51" fmla="*/ 449352 h 200"/>
                <a:gd name="T52" fmla="*/ 96854 w 183"/>
                <a:gd name="T53" fmla="*/ 442578 h 200"/>
                <a:gd name="T54" fmla="*/ 119379 w 183"/>
                <a:gd name="T55" fmla="*/ 392901 h 200"/>
                <a:gd name="T56" fmla="*/ 200466 w 183"/>
                <a:gd name="T57" fmla="*/ 413223 h 200"/>
                <a:gd name="T58" fmla="*/ 281553 w 183"/>
                <a:gd name="T59" fmla="*/ 392901 h 200"/>
                <a:gd name="T60" fmla="*/ 306330 w 183"/>
                <a:gd name="T61" fmla="*/ 442578 h 200"/>
                <a:gd name="T62" fmla="*/ 324349 w 183"/>
                <a:gd name="T63" fmla="*/ 449352 h 200"/>
                <a:gd name="T64" fmla="*/ 328854 w 183"/>
                <a:gd name="T65" fmla="*/ 447094 h 200"/>
                <a:gd name="T66" fmla="*/ 335612 w 183"/>
                <a:gd name="T67" fmla="*/ 429030 h 200"/>
                <a:gd name="T68" fmla="*/ 317592 w 183"/>
                <a:gd name="T69" fmla="*/ 370320 h 200"/>
                <a:gd name="T70" fmla="*/ 380660 w 183"/>
                <a:gd name="T71" fmla="*/ 232579 h 200"/>
                <a:gd name="T72" fmla="*/ 200466 w 183"/>
                <a:gd name="T73" fmla="*/ 377094 h 200"/>
                <a:gd name="T74" fmla="*/ 56311 w 183"/>
                <a:gd name="T75" fmla="*/ 232579 h 200"/>
                <a:gd name="T76" fmla="*/ 200466 w 183"/>
                <a:gd name="T77" fmla="*/ 88064 h 200"/>
                <a:gd name="T78" fmla="*/ 344621 w 183"/>
                <a:gd name="T79" fmla="*/ 232579 h 200"/>
                <a:gd name="T80" fmla="*/ 200466 w 183"/>
                <a:gd name="T81" fmla="*/ 377094 h 200"/>
                <a:gd name="T82" fmla="*/ 218485 w 183"/>
                <a:gd name="T83" fmla="*/ 250644 h 200"/>
                <a:gd name="T84" fmla="*/ 225243 w 183"/>
                <a:gd name="T85" fmla="*/ 232579 h 200"/>
                <a:gd name="T86" fmla="*/ 204971 w 183"/>
                <a:gd name="T87" fmla="*/ 207741 h 200"/>
                <a:gd name="T88" fmla="*/ 204971 w 183"/>
                <a:gd name="T89" fmla="*/ 124193 h 200"/>
                <a:gd name="T90" fmla="*/ 200466 w 183"/>
                <a:gd name="T91" fmla="*/ 119677 h 200"/>
                <a:gd name="T92" fmla="*/ 195961 w 183"/>
                <a:gd name="T93" fmla="*/ 124193 h 200"/>
                <a:gd name="T94" fmla="*/ 195961 w 183"/>
                <a:gd name="T95" fmla="*/ 207741 h 200"/>
                <a:gd name="T96" fmla="*/ 175689 w 183"/>
                <a:gd name="T97" fmla="*/ 232579 h 200"/>
                <a:gd name="T98" fmla="*/ 200466 w 183"/>
                <a:gd name="T99" fmla="*/ 257418 h 200"/>
                <a:gd name="T100" fmla="*/ 209476 w 183"/>
                <a:gd name="T101" fmla="*/ 255160 h 200"/>
                <a:gd name="T102" fmla="*/ 234252 w 183"/>
                <a:gd name="T103" fmla="*/ 295805 h 200"/>
                <a:gd name="T104" fmla="*/ 241010 w 183"/>
                <a:gd name="T105" fmla="*/ 298063 h 200"/>
                <a:gd name="T106" fmla="*/ 243262 w 183"/>
                <a:gd name="T107" fmla="*/ 291288 h 200"/>
                <a:gd name="T108" fmla="*/ 218485 w 183"/>
                <a:gd name="T109" fmla="*/ 250644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p:spPr>
          <p:txBody>
            <a:bodyPr lIns="72585" tIns="36293" rIns="72585" bIns="36293"/>
            <a:lstStyle/>
            <a:p>
              <a:endParaRPr lang="zh-CN" altLang="en-US">
                <a:latin typeface="+mn-lt"/>
                <a:ea typeface="+mn-ea"/>
                <a:cs typeface="+mn-ea"/>
                <a:sym typeface="+mn-lt"/>
              </a:endParaRPr>
            </a:p>
          </p:txBody>
        </p:sp>
        <p:sp>
          <p:nvSpPr>
            <p:cNvPr id="68643" name="文本框 88"/>
            <p:cNvSpPr txBox="1">
              <a:spLocks noChangeArrowheads="1"/>
            </p:cNvSpPr>
            <p:nvPr/>
          </p:nvSpPr>
          <p:spPr bwMode="auto">
            <a:xfrm>
              <a:off x="6854665" y="2070259"/>
              <a:ext cx="851208" cy="561708"/>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0" dirty="0">
                  <a:solidFill>
                    <a:schemeClr val="bg1"/>
                  </a:solidFill>
                  <a:latin typeface="+mn-lt"/>
                  <a:ea typeface="+mn-ea"/>
                  <a:cs typeface="+mn-ea"/>
                  <a:sym typeface="+mn-lt"/>
                </a:rPr>
                <a:t>Sample</a:t>
              </a:r>
              <a:endParaRPr lang="en-US" altLang="zh-CN" sz="1500" dirty="0">
                <a:solidFill>
                  <a:schemeClr val="bg1"/>
                </a:solidFill>
                <a:latin typeface="+mn-lt"/>
                <a:ea typeface="+mn-ea"/>
                <a:cs typeface="+mn-ea"/>
                <a:sym typeface="+mn-lt"/>
              </a:endParaRPr>
            </a:p>
            <a:p>
              <a:r>
                <a:rPr lang="en-US" altLang="zh-CN" sz="1500" dirty="0">
                  <a:solidFill>
                    <a:schemeClr val="bg1"/>
                  </a:solidFill>
                  <a:latin typeface="+mn-lt"/>
                  <a:ea typeface="+mn-ea"/>
                  <a:cs typeface="+mn-ea"/>
                  <a:sym typeface="+mn-lt"/>
                </a:rPr>
                <a:t>TEXT</a:t>
              </a:r>
              <a:endParaRPr lang="zh-CN" altLang="en-US" sz="1500" dirty="0">
                <a:solidFill>
                  <a:schemeClr val="bg1"/>
                </a:solidFill>
                <a:latin typeface="+mn-lt"/>
                <a:ea typeface="+mn-ea"/>
                <a:cs typeface="+mn-ea"/>
                <a:sym typeface="+mn-lt"/>
              </a:endParaRPr>
            </a:p>
          </p:txBody>
        </p:sp>
      </p:grpSp>
      <p:grpSp>
        <p:nvGrpSpPr>
          <p:cNvPr id="10" name="组合 9"/>
          <p:cNvGrpSpPr/>
          <p:nvPr/>
        </p:nvGrpSpPr>
        <p:grpSpPr>
          <a:xfrm>
            <a:off x="2614613" y="4236244"/>
            <a:ext cx="667941" cy="646510"/>
            <a:chOff x="2779842" y="4448056"/>
            <a:chExt cx="710151" cy="678835"/>
          </a:xfrm>
        </p:grpSpPr>
        <p:pic>
          <p:nvPicPr>
            <p:cNvPr id="90" name="图片 89"/>
            <p:cNvPicPr>
              <a:picLocks noChangeAspect="1"/>
            </p:cNvPicPr>
            <p:nvPr/>
          </p:nvPicPr>
          <p:blipFill>
            <a:blip r:embed="rId1" cstate="print"/>
            <a:stretch>
              <a:fillRect/>
            </a:stretch>
          </p:blipFill>
          <p:spPr>
            <a:xfrm>
              <a:off x="2779842" y="4448056"/>
              <a:ext cx="670909" cy="662583"/>
            </a:xfrm>
            <a:prstGeom prst="rect">
              <a:avLst/>
            </a:prstGeom>
            <a:effectLst>
              <a:outerShdw blurRad="279400" dist="152400" dir="2700000" sx="102000" sy="102000" algn="tl" rotWithShape="0">
                <a:prstClr val="black">
                  <a:alpha val="28000"/>
                </a:prstClr>
              </a:outerShdw>
            </a:effectLst>
          </p:spPr>
        </p:pic>
        <p:sp>
          <p:nvSpPr>
            <p:cNvPr id="91" name="椭圆 90"/>
            <p:cNvSpPr/>
            <p:nvPr/>
          </p:nvSpPr>
          <p:spPr>
            <a:xfrm>
              <a:off x="2821616" y="4491812"/>
              <a:ext cx="582298" cy="575072"/>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grpSp>
          <p:nvGrpSpPr>
            <p:cNvPr id="68646" name="组合 91"/>
            <p:cNvGrpSpPr/>
            <p:nvPr/>
          </p:nvGrpSpPr>
          <p:grpSpPr bwMode="auto">
            <a:xfrm>
              <a:off x="2960861" y="4646831"/>
              <a:ext cx="529132" cy="480060"/>
              <a:chOff x="12327405" y="858403"/>
              <a:chExt cx="833274" cy="767141"/>
            </a:xfrm>
          </p:grpSpPr>
          <p:sp>
            <p:nvSpPr>
              <p:cNvPr id="93"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8673"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68674"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12" name="组合 11"/>
          <p:cNvGrpSpPr/>
          <p:nvPr/>
        </p:nvGrpSpPr>
        <p:grpSpPr>
          <a:xfrm>
            <a:off x="4867276" y="3226594"/>
            <a:ext cx="667941" cy="629841"/>
            <a:chOff x="5174860" y="3387923"/>
            <a:chExt cx="710151" cy="661333"/>
          </a:xfrm>
        </p:grpSpPr>
        <p:pic>
          <p:nvPicPr>
            <p:cNvPr id="102" name="图片 101"/>
            <p:cNvPicPr>
              <a:picLocks noChangeAspect="1"/>
            </p:cNvPicPr>
            <p:nvPr/>
          </p:nvPicPr>
          <p:blipFill>
            <a:blip r:embed="rId1" cstate="print"/>
            <a:stretch>
              <a:fillRect/>
            </a:stretch>
          </p:blipFill>
          <p:spPr>
            <a:xfrm>
              <a:off x="5174860" y="3387923"/>
              <a:ext cx="669643" cy="661333"/>
            </a:xfrm>
            <a:prstGeom prst="rect">
              <a:avLst/>
            </a:prstGeom>
            <a:effectLst>
              <a:outerShdw blurRad="279400" dist="152400" dir="2700000" sx="102000" sy="102000" algn="tl" rotWithShape="0">
                <a:prstClr val="black">
                  <a:alpha val="28000"/>
                </a:prstClr>
              </a:outerShdw>
            </a:effectLst>
          </p:spPr>
        </p:pic>
        <p:sp>
          <p:nvSpPr>
            <p:cNvPr id="103" name="椭圆 102"/>
            <p:cNvSpPr/>
            <p:nvPr/>
          </p:nvSpPr>
          <p:spPr>
            <a:xfrm>
              <a:off x="5217899" y="3430429"/>
              <a:ext cx="583565" cy="576322"/>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grpSp>
          <p:nvGrpSpPr>
            <p:cNvPr id="68651" name="组合 107"/>
            <p:cNvGrpSpPr/>
            <p:nvPr/>
          </p:nvGrpSpPr>
          <p:grpSpPr bwMode="auto">
            <a:xfrm>
              <a:off x="5344486" y="3562945"/>
              <a:ext cx="540525" cy="481311"/>
              <a:chOff x="5405438" y="6815138"/>
              <a:chExt cx="511175" cy="460375"/>
            </a:xfrm>
          </p:grpSpPr>
          <p:sp>
            <p:nvSpPr>
              <p:cNvPr id="10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866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6866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11" name="组合 10"/>
          <p:cNvGrpSpPr/>
          <p:nvPr/>
        </p:nvGrpSpPr>
        <p:grpSpPr>
          <a:xfrm>
            <a:off x="3615929" y="3226594"/>
            <a:ext cx="679846" cy="629841"/>
            <a:chOff x="3844435" y="3387923"/>
            <a:chExt cx="722809" cy="661333"/>
          </a:xfrm>
        </p:grpSpPr>
        <p:pic>
          <p:nvPicPr>
            <p:cNvPr id="96" name="图片 95"/>
            <p:cNvPicPr>
              <a:picLocks noChangeAspect="1"/>
            </p:cNvPicPr>
            <p:nvPr/>
          </p:nvPicPr>
          <p:blipFill>
            <a:blip r:embed="rId1" cstate="print"/>
            <a:stretch>
              <a:fillRect/>
            </a:stretch>
          </p:blipFill>
          <p:spPr>
            <a:xfrm>
              <a:off x="3844435" y="3387923"/>
              <a:ext cx="670909" cy="661333"/>
            </a:xfrm>
            <a:prstGeom prst="rect">
              <a:avLst/>
            </a:prstGeom>
            <a:effectLst>
              <a:outerShdw blurRad="279400" dist="152400" dir="2700000" sx="102000" sy="102000" algn="tl" rotWithShape="0">
                <a:prstClr val="black">
                  <a:alpha val="28000"/>
                </a:prstClr>
              </a:outerShdw>
            </a:effectLst>
          </p:spPr>
        </p:pic>
        <p:sp>
          <p:nvSpPr>
            <p:cNvPr id="97" name="椭圆 96"/>
            <p:cNvSpPr/>
            <p:nvPr/>
          </p:nvSpPr>
          <p:spPr>
            <a:xfrm>
              <a:off x="3888740" y="3430429"/>
              <a:ext cx="582298" cy="576322"/>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grpSp>
          <p:nvGrpSpPr>
            <p:cNvPr id="68652" name="组合 111"/>
            <p:cNvGrpSpPr/>
            <p:nvPr/>
          </p:nvGrpSpPr>
          <p:grpSpPr bwMode="auto">
            <a:xfrm>
              <a:off x="4026720" y="3562945"/>
              <a:ext cx="540524" cy="481311"/>
              <a:chOff x="952501" y="6013451"/>
              <a:chExt cx="511175" cy="460375"/>
            </a:xfrm>
          </p:grpSpPr>
          <p:sp>
            <p:nvSpPr>
              <p:cNvPr id="11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866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6866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13" name="组合 12"/>
          <p:cNvGrpSpPr/>
          <p:nvPr/>
        </p:nvGrpSpPr>
        <p:grpSpPr>
          <a:xfrm>
            <a:off x="5887641" y="4236245"/>
            <a:ext cx="685800" cy="631031"/>
            <a:chOff x="6259707" y="4448056"/>
            <a:chExt cx="729139" cy="662583"/>
          </a:xfrm>
        </p:grpSpPr>
        <p:pic>
          <p:nvPicPr>
            <p:cNvPr id="117" name="图片 116"/>
            <p:cNvPicPr>
              <a:picLocks noChangeAspect="1"/>
            </p:cNvPicPr>
            <p:nvPr/>
          </p:nvPicPr>
          <p:blipFill>
            <a:blip r:embed="rId1" cstate="print"/>
            <a:stretch>
              <a:fillRect/>
            </a:stretch>
          </p:blipFill>
          <p:spPr>
            <a:xfrm>
              <a:off x="6259707" y="4448056"/>
              <a:ext cx="669643" cy="662583"/>
            </a:xfrm>
            <a:prstGeom prst="rect">
              <a:avLst/>
            </a:prstGeom>
            <a:effectLst>
              <a:outerShdw blurRad="279400" dist="152400" dir="2700000" sx="102000" sy="102000" algn="tl" rotWithShape="0">
                <a:prstClr val="black">
                  <a:alpha val="28000"/>
                </a:prstClr>
              </a:outerShdw>
            </a:effectLst>
          </p:spPr>
        </p:pic>
        <p:sp>
          <p:nvSpPr>
            <p:cNvPr id="116" name="椭圆 115"/>
            <p:cNvSpPr/>
            <p:nvPr/>
          </p:nvSpPr>
          <p:spPr>
            <a:xfrm>
              <a:off x="6300215" y="4491812"/>
              <a:ext cx="582298" cy="575072"/>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grpSp>
          <p:nvGrpSpPr>
            <p:cNvPr id="68654" name="组合 117"/>
            <p:cNvGrpSpPr/>
            <p:nvPr/>
          </p:nvGrpSpPr>
          <p:grpSpPr bwMode="auto">
            <a:xfrm>
              <a:off x="6439460" y="4610577"/>
              <a:ext cx="549386" cy="482560"/>
              <a:chOff x="688976" y="7240588"/>
              <a:chExt cx="519113" cy="461963"/>
            </a:xfrm>
          </p:grpSpPr>
          <p:sp>
            <p:nvSpPr>
              <p:cNvPr id="11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cs typeface="+mn-ea"/>
                  <a:sym typeface="+mn-lt"/>
                </a:endParaRPr>
              </a:p>
            </p:txBody>
          </p:sp>
          <p:sp>
            <p:nvSpPr>
              <p:cNvPr id="6865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p:spPr>
            <p:txBody>
              <a:bodyPr/>
              <a:lstStyle/>
              <a:p>
                <a:endParaRPr lang="zh-CN" altLang="en-US">
                  <a:latin typeface="+mn-lt"/>
                  <a:ea typeface="+mn-ea"/>
                  <a:cs typeface="+mn-ea"/>
                  <a:sym typeface="+mn-lt"/>
                </a:endParaRPr>
              </a:p>
            </p:txBody>
          </p:sp>
          <p:sp>
            <p:nvSpPr>
              <p:cNvPr id="6865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p:spPr>
            <p:txBody>
              <a:bodyPr/>
              <a:lstStyle/>
              <a:p>
                <a:endParaRPr lang="zh-CN" altLang="en-US">
                  <a:latin typeface="+mn-lt"/>
                  <a:ea typeface="+mn-ea"/>
                  <a:cs typeface="+mn-ea"/>
                  <a:sym typeface="+mn-lt"/>
                </a:endParaRPr>
              </a:p>
            </p:txBody>
          </p:sp>
        </p:grpSp>
      </p:grpSp>
      <p:grpSp>
        <p:nvGrpSpPr>
          <p:cNvPr id="98" name="组合 97"/>
          <p:cNvGrpSpPr/>
          <p:nvPr/>
        </p:nvGrpSpPr>
        <p:grpSpPr>
          <a:xfrm>
            <a:off x="27083" y="196218"/>
            <a:ext cx="1765509" cy="551354"/>
            <a:chOff x="520640" y="251297"/>
            <a:chExt cx="1766054" cy="551523"/>
          </a:xfrm>
        </p:grpSpPr>
        <p:sp>
          <p:nvSpPr>
            <p:cNvPr id="99" name="矩形 3"/>
            <p:cNvSpPr>
              <a:spLocks noChangeArrowheads="1"/>
            </p:cNvSpPr>
            <p:nvPr/>
          </p:nvSpPr>
          <p:spPr bwMode="auto">
            <a:xfrm>
              <a:off x="757165" y="251297"/>
              <a:ext cx="1293023"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收获的经验</a:t>
              </a:r>
              <a:endParaRPr lang="zh-CN" altLang="en-US" kern="0" dirty="0">
                <a:solidFill>
                  <a:schemeClr val="tx1">
                    <a:lumMod val="65000"/>
                    <a:lumOff val="35000"/>
                  </a:schemeClr>
                </a:solidFill>
                <a:latin typeface="+mn-lt"/>
                <a:ea typeface="+mn-ea"/>
                <a:cs typeface="+mn-ea"/>
                <a:sym typeface="+mn-lt"/>
              </a:endParaRPr>
            </a:p>
          </p:txBody>
        </p:sp>
        <p:grpSp>
          <p:nvGrpSpPr>
            <p:cNvPr id="100" name="组合 99"/>
            <p:cNvGrpSpPr/>
            <p:nvPr/>
          </p:nvGrpSpPr>
          <p:grpSpPr>
            <a:xfrm>
              <a:off x="520640" y="515443"/>
              <a:ext cx="1766054" cy="287377"/>
              <a:chOff x="562081" y="425886"/>
              <a:chExt cx="1766054" cy="287377"/>
            </a:xfrm>
          </p:grpSpPr>
          <p:sp>
            <p:nvSpPr>
              <p:cNvPr id="101"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Harvest experience</a:t>
                </a:r>
                <a:endParaRPr lang="zh-CN" altLang="en-US" sz="800" kern="0" dirty="0">
                  <a:solidFill>
                    <a:srgbClr val="FFFFFF">
                      <a:lumMod val="50000"/>
                    </a:srgbClr>
                  </a:solidFill>
                  <a:latin typeface="+mn-lt"/>
                  <a:ea typeface="+mn-ea"/>
                  <a:cs typeface="+mn-ea"/>
                  <a:sym typeface="+mn-lt"/>
                </a:endParaRPr>
              </a:p>
            </p:txBody>
          </p:sp>
          <p:grpSp>
            <p:nvGrpSpPr>
              <p:cNvPr id="104" name="组合 103"/>
              <p:cNvGrpSpPr/>
              <p:nvPr/>
            </p:nvGrpSpPr>
            <p:grpSpPr>
              <a:xfrm>
                <a:off x="931046" y="667544"/>
                <a:ext cx="1028125" cy="45719"/>
                <a:chOff x="688893" y="2574256"/>
                <a:chExt cx="7739508" cy="81111"/>
              </a:xfrm>
            </p:grpSpPr>
            <p:sp>
              <p:nvSpPr>
                <p:cNvPr id="10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0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0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0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12067" y="2041357"/>
            <a:ext cx="1840055" cy="1398354"/>
            <a:chOff x="6179357" y="2143425"/>
            <a:chExt cx="1956336" cy="1468272"/>
          </a:xfrm>
        </p:grpSpPr>
        <p:sp>
          <p:nvSpPr>
            <p:cNvPr id="1105" name="Freeform 10"/>
            <p:cNvSpPr/>
            <p:nvPr/>
          </p:nvSpPr>
          <p:spPr bwMode="auto">
            <a:xfrm>
              <a:off x="61793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cs typeface="+mn-ea"/>
                <a:sym typeface="+mn-lt"/>
              </a:endParaRPr>
            </a:p>
          </p:txBody>
        </p:sp>
        <p:sp>
          <p:nvSpPr>
            <p:cNvPr id="1106" name="Freeform 17"/>
            <p:cNvSpPr/>
            <p:nvPr/>
          </p:nvSpPr>
          <p:spPr bwMode="auto">
            <a:xfrm>
              <a:off x="630021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sp>
          <p:nvSpPr>
            <p:cNvPr id="32" name="Freeform 5"/>
            <p:cNvSpPr/>
            <p:nvPr/>
          </p:nvSpPr>
          <p:spPr bwMode="auto">
            <a:xfrm>
              <a:off x="66117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p:spPr>
          <p:txBody>
            <a:bodyPr lIns="72585" tIns="36293" rIns="72585" bIns="36293"/>
            <a:lstStyle/>
            <a:p>
              <a:endParaRPr lang="zh-CN" altLang="en-US">
                <a:latin typeface="+mn-lt"/>
                <a:ea typeface="+mn-ea"/>
                <a:cs typeface="+mn-ea"/>
                <a:sym typeface="+mn-lt"/>
              </a:endParaRPr>
            </a:p>
          </p:txBody>
        </p:sp>
        <p:sp>
          <p:nvSpPr>
            <p:cNvPr id="33" name="文本框 1110"/>
            <p:cNvSpPr txBox="1">
              <a:spLocks noChangeArrowheads="1"/>
            </p:cNvSpPr>
            <p:nvPr/>
          </p:nvSpPr>
          <p:spPr bwMode="auto">
            <a:xfrm>
              <a:off x="6919958" y="2412305"/>
              <a:ext cx="701230" cy="901031"/>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500" dirty="0">
                  <a:solidFill>
                    <a:schemeClr val="bg1"/>
                  </a:solidFill>
                  <a:latin typeface="+mn-lt"/>
                  <a:ea typeface="+mn-ea"/>
                  <a:cs typeface="+mn-ea"/>
                  <a:sym typeface="+mn-lt"/>
                </a:rPr>
                <a:t>STEP</a:t>
              </a:r>
              <a:endParaRPr lang="en-US" altLang="zh-CN" sz="1500" dirty="0">
                <a:solidFill>
                  <a:schemeClr val="bg1"/>
                </a:solidFill>
                <a:latin typeface="+mn-lt"/>
                <a:ea typeface="+mn-ea"/>
                <a:cs typeface="+mn-ea"/>
                <a:sym typeface="+mn-lt"/>
              </a:endParaRPr>
            </a:p>
            <a:p>
              <a:pPr algn="ctr"/>
              <a:r>
                <a:rPr lang="en-US" altLang="zh-CN" sz="3600" dirty="0">
                  <a:solidFill>
                    <a:schemeClr val="bg1"/>
                  </a:solidFill>
                  <a:latin typeface="+mn-lt"/>
                  <a:ea typeface="+mn-ea"/>
                  <a:cs typeface="+mn-ea"/>
                  <a:sym typeface="+mn-lt"/>
                </a:rPr>
                <a:t>04</a:t>
              </a:r>
              <a:endParaRPr lang="zh-CN" altLang="en-US" sz="3600" dirty="0">
                <a:solidFill>
                  <a:schemeClr val="bg1"/>
                </a:solidFill>
                <a:latin typeface="+mn-lt"/>
                <a:ea typeface="+mn-ea"/>
                <a:cs typeface="+mn-ea"/>
                <a:sym typeface="+mn-lt"/>
              </a:endParaRPr>
            </a:p>
          </p:txBody>
        </p:sp>
      </p:grpSp>
      <p:grpSp>
        <p:nvGrpSpPr>
          <p:cNvPr id="34" name="组合 98"/>
          <p:cNvGrpSpPr/>
          <p:nvPr/>
        </p:nvGrpSpPr>
        <p:grpSpPr bwMode="auto">
          <a:xfrm>
            <a:off x="1518535" y="1131586"/>
            <a:ext cx="1804988" cy="1191478"/>
            <a:chOff x="3508035" y="4207856"/>
            <a:chExt cx="2407376" cy="1589257"/>
          </a:xfrm>
        </p:grpSpPr>
        <p:sp>
          <p:nvSpPr>
            <p:cNvPr id="35" name="矩形 47"/>
            <p:cNvSpPr>
              <a:spLocks noChangeArrowheads="1"/>
            </p:cNvSpPr>
            <p:nvPr/>
          </p:nvSpPr>
          <p:spPr bwMode="auto">
            <a:xfrm>
              <a:off x="3508035" y="4716054"/>
              <a:ext cx="2407376" cy="1081059"/>
            </a:xfrm>
            <a:prstGeom prst="rect">
              <a:avLst/>
            </a:prstGeom>
            <a:noFill/>
            <a:ln>
              <a:noFill/>
            </a:ln>
          </p:spPr>
          <p:txBody>
            <a:bodyPr>
              <a:spAutoFit/>
            </a:bodyPr>
            <a:lstStyle/>
            <a:p>
              <a:pPr>
                <a:lnSpc>
                  <a:spcPts val="1355"/>
                </a:lnSpc>
              </a:pPr>
              <a:r>
                <a:rPr lang="zh-CN" altLang="en-US" sz="1000" dirty="0">
                  <a:solidFill>
                    <a:schemeClr val="tx1">
                      <a:lumMod val="65000"/>
                      <a:lumOff val="35000"/>
                    </a:schemeClr>
                  </a:solidFill>
                  <a:latin typeface="+mn-lt"/>
                  <a:ea typeface="+mn-ea"/>
                  <a:cs typeface="+mn-ea"/>
                  <a:sym typeface="+mn-lt"/>
                </a:rPr>
                <a:t>点击添加描述总结点击添加描述总结点击添加描述总结</a:t>
              </a:r>
              <a:endParaRPr lang="zh-CN" altLang="en-US" sz="1000" dirty="0">
                <a:solidFill>
                  <a:schemeClr val="tx1">
                    <a:lumMod val="65000"/>
                    <a:lumOff val="35000"/>
                  </a:schemeClr>
                </a:solidFill>
                <a:latin typeface="+mn-lt"/>
                <a:ea typeface="+mn-ea"/>
                <a:cs typeface="+mn-ea"/>
                <a:sym typeface="+mn-lt"/>
              </a:endParaRPr>
            </a:p>
            <a:p>
              <a:pPr>
                <a:lnSpc>
                  <a:spcPts val="1355"/>
                </a:lnSpc>
              </a:pPr>
              <a:endParaRPr lang="zh-CN" altLang="en-US" sz="1000" dirty="0">
                <a:solidFill>
                  <a:schemeClr val="tx1">
                    <a:lumMod val="65000"/>
                    <a:lumOff val="35000"/>
                  </a:schemeClr>
                </a:solidFill>
                <a:latin typeface="+mn-lt"/>
                <a:ea typeface="+mn-ea"/>
                <a:cs typeface="+mn-ea"/>
                <a:sym typeface="+mn-lt"/>
              </a:endParaRPr>
            </a:p>
            <a:p>
              <a:pPr>
                <a:lnSpc>
                  <a:spcPts val="1355"/>
                </a:lnSpc>
              </a:pPr>
              <a:endParaRPr lang="zh-CN" altLang="en-US" sz="1000" dirty="0">
                <a:solidFill>
                  <a:schemeClr val="tx1">
                    <a:lumMod val="65000"/>
                    <a:lumOff val="35000"/>
                  </a:schemeClr>
                </a:solidFill>
                <a:latin typeface="+mn-lt"/>
                <a:ea typeface="+mn-ea"/>
                <a:cs typeface="+mn-ea"/>
                <a:sym typeface="+mn-lt"/>
              </a:endParaRPr>
            </a:p>
          </p:txBody>
        </p:sp>
        <p:sp>
          <p:nvSpPr>
            <p:cNvPr id="36" name="文本框 48"/>
            <p:cNvSpPr>
              <a:spLocks noChangeArrowheads="1"/>
            </p:cNvSpPr>
            <p:nvPr/>
          </p:nvSpPr>
          <p:spPr bwMode="auto">
            <a:xfrm>
              <a:off x="3508035" y="4207856"/>
              <a:ext cx="1819824" cy="508274"/>
            </a:xfrm>
            <a:prstGeom prst="rect">
              <a:avLst/>
            </a:prstGeom>
            <a:noFill/>
            <a:ln>
              <a:noFill/>
            </a:ln>
          </p:spPr>
          <p:txBody>
            <a:bodyPr>
              <a:spAutoFit/>
            </a:bodyPr>
            <a:lstStyle/>
            <a:p>
              <a:pPr fontAlgn="auto">
                <a:spcBef>
                  <a:spcPts val="0"/>
                </a:spcBef>
                <a:spcAft>
                  <a:spcPts val="0"/>
                </a:spcAft>
                <a:defRPr/>
              </a:pPr>
              <a:r>
                <a:rPr lang="zh-CN" altLang="en-US" sz="1900" dirty="0">
                  <a:solidFill>
                    <a:schemeClr val="tx1">
                      <a:lumMod val="75000"/>
                      <a:lumOff val="25000"/>
                    </a:schemeClr>
                  </a:solidFill>
                  <a:latin typeface="+mn-lt"/>
                  <a:ea typeface="+mn-ea"/>
                  <a:cs typeface="+mn-ea"/>
                  <a:sym typeface="+mn-lt"/>
                </a:rPr>
                <a:t>添加标题</a:t>
              </a:r>
              <a:endParaRPr lang="zh-CN" altLang="en-US" sz="1900" dirty="0">
                <a:solidFill>
                  <a:schemeClr val="tx1">
                    <a:lumMod val="75000"/>
                    <a:lumOff val="25000"/>
                  </a:schemeClr>
                </a:solidFill>
                <a:latin typeface="+mn-lt"/>
                <a:ea typeface="+mn-ea"/>
                <a:cs typeface="+mn-ea"/>
                <a:sym typeface="+mn-lt"/>
              </a:endParaRPr>
            </a:p>
          </p:txBody>
        </p:sp>
      </p:grpSp>
      <p:grpSp>
        <p:nvGrpSpPr>
          <p:cNvPr id="37" name="组合 98"/>
          <p:cNvGrpSpPr/>
          <p:nvPr/>
        </p:nvGrpSpPr>
        <p:grpSpPr bwMode="auto">
          <a:xfrm>
            <a:off x="3081042" y="3600435"/>
            <a:ext cx="1804988" cy="1011942"/>
            <a:chOff x="3508035" y="4207856"/>
            <a:chExt cx="2407376" cy="1349781"/>
          </a:xfrm>
        </p:grpSpPr>
        <p:sp>
          <p:nvSpPr>
            <p:cNvPr id="38" name="矩形 47"/>
            <p:cNvSpPr>
              <a:spLocks noChangeArrowheads="1"/>
            </p:cNvSpPr>
            <p:nvPr/>
          </p:nvSpPr>
          <p:spPr bwMode="auto">
            <a:xfrm>
              <a:off x="3508035" y="4716054"/>
              <a:ext cx="2407376" cy="841583"/>
            </a:xfrm>
            <a:prstGeom prst="rect">
              <a:avLst/>
            </a:prstGeom>
            <a:noFill/>
            <a:ln>
              <a:noFill/>
            </a:ln>
          </p:spPr>
          <p:txBody>
            <a:bodyPr>
              <a:spAutoFit/>
            </a:bodyPr>
            <a:lstStyle/>
            <a:p>
              <a:pPr>
                <a:lnSpc>
                  <a:spcPts val="1355"/>
                </a:lnSpc>
              </a:pPr>
              <a:r>
                <a:rPr lang="zh-CN" altLang="en-US" sz="1000" dirty="0">
                  <a:solidFill>
                    <a:schemeClr val="tx1">
                      <a:lumMod val="65000"/>
                      <a:lumOff val="35000"/>
                    </a:schemeClr>
                  </a:solidFill>
                  <a:latin typeface="+mn-lt"/>
                  <a:ea typeface="+mn-ea"/>
                  <a:cs typeface="+mn-ea"/>
                  <a:sym typeface="+mn-lt"/>
                </a:rPr>
                <a:t>点击添加描述总结点击添加描述总结点击添加描述总结</a:t>
              </a:r>
              <a:endParaRPr lang="zh-CN" altLang="en-US" sz="1000" dirty="0">
                <a:solidFill>
                  <a:schemeClr val="tx1">
                    <a:lumMod val="65000"/>
                    <a:lumOff val="35000"/>
                  </a:schemeClr>
                </a:solidFill>
                <a:latin typeface="+mn-lt"/>
                <a:ea typeface="+mn-ea"/>
                <a:cs typeface="+mn-ea"/>
                <a:sym typeface="+mn-lt"/>
              </a:endParaRPr>
            </a:p>
            <a:p>
              <a:pPr>
                <a:lnSpc>
                  <a:spcPts val="1355"/>
                </a:lnSpc>
              </a:pPr>
              <a:endParaRPr lang="zh-CN" altLang="en-US" sz="1000" dirty="0">
                <a:solidFill>
                  <a:schemeClr val="tx1">
                    <a:lumMod val="65000"/>
                    <a:lumOff val="35000"/>
                  </a:schemeClr>
                </a:solidFill>
                <a:latin typeface="+mn-lt"/>
                <a:ea typeface="+mn-ea"/>
                <a:cs typeface="+mn-ea"/>
                <a:sym typeface="+mn-lt"/>
              </a:endParaRPr>
            </a:p>
          </p:txBody>
        </p:sp>
        <p:sp>
          <p:nvSpPr>
            <p:cNvPr id="39" name="文本框 48"/>
            <p:cNvSpPr>
              <a:spLocks noChangeArrowheads="1"/>
            </p:cNvSpPr>
            <p:nvPr/>
          </p:nvSpPr>
          <p:spPr bwMode="auto">
            <a:xfrm>
              <a:off x="3508035" y="4207856"/>
              <a:ext cx="1819824" cy="508274"/>
            </a:xfrm>
            <a:prstGeom prst="rect">
              <a:avLst/>
            </a:prstGeom>
            <a:noFill/>
            <a:ln>
              <a:noFill/>
            </a:ln>
          </p:spPr>
          <p:txBody>
            <a:bodyPr>
              <a:spAutoFit/>
            </a:bodyPr>
            <a:lstStyle/>
            <a:p>
              <a:pPr fontAlgn="auto">
                <a:spcBef>
                  <a:spcPts val="0"/>
                </a:spcBef>
                <a:spcAft>
                  <a:spcPts val="0"/>
                </a:spcAft>
                <a:defRPr/>
              </a:pPr>
              <a:r>
                <a:rPr lang="zh-CN" altLang="en-US" sz="1900" dirty="0">
                  <a:solidFill>
                    <a:schemeClr val="tx1">
                      <a:lumMod val="75000"/>
                      <a:lumOff val="25000"/>
                    </a:schemeClr>
                  </a:solidFill>
                  <a:latin typeface="+mn-lt"/>
                  <a:ea typeface="+mn-ea"/>
                  <a:cs typeface="+mn-ea"/>
                  <a:sym typeface="+mn-lt"/>
                </a:rPr>
                <a:t>添加标题</a:t>
              </a:r>
              <a:endParaRPr lang="zh-CN" altLang="en-US" sz="1900" dirty="0">
                <a:solidFill>
                  <a:schemeClr val="tx1">
                    <a:lumMod val="75000"/>
                    <a:lumOff val="25000"/>
                  </a:schemeClr>
                </a:solidFill>
                <a:latin typeface="+mn-lt"/>
                <a:ea typeface="+mn-ea"/>
                <a:cs typeface="+mn-ea"/>
                <a:sym typeface="+mn-lt"/>
              </a:endParaRPr>
            </a:p>
          </p:txBody>
        </p:sp>
      </p:grpSp>
      <p:grpSp>
        <p:nvGrpSpPr>
          <p:cNvPr id="46" name="组合 98"/>
          <p:cNvGrpSpPr/>
          <p:nvPr/>
        </p:nvGrpSpPr>
        <p:grpSpPr bwMode="auto">
          <a:xfrm>
            <a:off x="4523177" y="1131589"/>
            <a:ext cx="1804988" cy="1011942"/>
            <a:chOff x="3508035" y="4207856"/>
            <a:chExt cx="2407376" cy="1349781"/>
          </a:xfrm>
        </p:grpSpPr>
        <p:sp>
          <p:nvSpPr>
            <p:cNvPr id="47" name="矩形 47"/>
            <p:cNvSpPr>
              <a:spLocks noChangeArrowheads="1"/>
            </p:cNvSpPr>
            <p:nvPr/>
          </p:nvSpPr>
          <p:spPr bwMode="auto">
            <a:xfrm>
              <a:off x="3508035" y="4716054"/>
              <a:ext cx="2407376" cy="841583"/>
            </a:xfrm>
            <a:prstGeom prst="rect">
              <a:avLst/>
            </a:prstGeom>
            <a:noFill/>
            <a:ln>
              <a:noFill/>
            </a:ln>
          </p:spPr>
          <p:txBody>
            <a:bodyPr>
              <a:spAutoFit/>
            </a:bodyPr>
            <a:lstStyle/>
            <a:p>
              <a:pPr>
                <a:lnSpc>
                  <a:spcPts val="1355"/>
                </a:lnSpc>
              </a:pPr>
              <a:r>
                <a:rPr lang="zh-CN" altLang="en-US" sz="1000" dirty="0">
                  <a:solidFill>
                    <a:schemeClr val="tx1">
                      <a:lumMod val="65000"/>
                      <a:lumOff val="35000"/>
                    </a:schemeClr>
                  </a:solidFill>
                  <a:latin typeface="+mn-lt"/>
                  <a:ea typeface="+mn-ea"/>
                  <a:cs typeface="+mn-ea"/>
                  <a:sym typeface="+mn-lt"/>
                </a:rPr>
                <a:t>点击添加描述总结点击添加描述总结点击添加描述总结</a:t>
              </a:r>
              <a:endParaRPr lang="zh-CN" altLang="en-US" sz="1000" dirty="0">
                <a:solidFill>
                  <a:schemeClr val="tx1">
                    <a:lumMod val="65000"/>
                    <a:lumOff val="35000"/>
                  </a:schemeClr>
                </a:solidFill>
                <a:latin typeface="+mn-lt"/>
                <a:ea typeface="+mn-ea"/>
                <a:cs typeface="+mn-ea"/>
                <a:sym typeface="+mn-lt"/>
              </a:endParaRPr>
            </a:p>
            <a:p>
              <a:pPr>
                <a:lnSpc>
                  <a:spcPts val="1355"/>
                </a:lnSpc>
              </a:pPr>
              <a:endParaRPr lang="zh-CN" altLang="en-US" sz="1000" dirty="0">
                <a:solidFill>
                  <a:schemeClr val="tx1">
                    <a:lumMod val="65000"/>
                    <a:lumOff val="35000"/>
                  </a:schemeClr>
                </a:solidFill>
                <a:latin typeface="+mn-lt"/>
                <a:ea typeface="+mn-ea"/>
                <a:cs typeface="+mn-ea"/>
                <a:sym typeface="+mn-lt"/>
              </a:endParaRPr>
            </a:p>
          </p:txBody>
        </p:sp>
        <p:sp>
          <p:nvSpPr>
            <p:cNvPr id="48" name="文本框 48"/>
            <p:cNvSpPr>
              <a:spLocks noChangeArrowheads="1"/>
            </p:cNvSpPr>
            <p:nvPr/>
          </p:nvSpPr>
          <p:spPr bwMode="auto">
            <a:xfrm>
              <a:off x="3508035" y="4207856"/>
              <a:ext cx="1819824" cy="508274"/>
            </a:xfrm>
            <a:prstGeom prst="rect">
              <a:avLst/>
            </a:prstGeom>
            <a:noFill/>
            <a:ln>
              <a:noFill/>
            </a:ln>
          </p:spPr>
          <p:txBody>
            <a:bodyPr>
              <a:spAutoFit/>
            </a:bodyPr>
            <a:lstStyle/>
            <a:p>
              <a:pPr fontAlgn="auto">
                <a:spcBef>
                  <a:spcPts val="0"/>
                </a:spcBef>
                <a:spcAft>
                  <a:spcPts val="0"/>
                </a:spcAft>
                <a:defRPr/>
              </a:pPr>
              <a:r>
                <a:rPr lang="zh-CN" altLang="en-US" sz="1900" dirty="0">
                  <a:solidFill>
                    <a:schemeClr val="tx1">
                      <a:lumMod val="75000"/>
                      <a:lumOff val="25000"/>
                    </a:schemeClr>
                  </a:solidFill>
                  <a:latin typeface="+mn-lt"/>
                  <a:ea typeface="+mn-ea"/>
                  <a:cs typeface="+mn-ea"/>
                  <a:sym typeface="+mn-lt"/>
                </a:rPr>
                <a:t>添加标题</a:t>
              </a:r>
              <a:endParaRPr lang="zh-CN" altLang="en-US" sz="1900" dirty="0">
                <a:solidFill>
                  <a:schemeClr val="tx1">
                    <a:lumMod val="75000"/>
                    <a:lumOff val="25000"/>
                  </a:schemeClr>
                </a:solidFill>
                <a:latin typeface="+mn-lt"/>
                <a:ea typeface="+mn-ea"/>
                <a:cs typeface="+mn-ea"/>
                <a:sym typeface="+mn-lt"/>
              </a:endParaRPr>
            </a:p>
          </p:txBody>
        </p:sp>
      </p:grpSp>
      <p:grpSp>
        <p:nvGrpSpPr>
          <p:cNvPr id="49" name="组合 98"/>
          <p:cNvGrpSpPr/>
          <p:nvPr/>
        </p:nvGrpSpPr>
        <p:grpSpPr bwMode="auto">
          <a:xfrm>
            <a:off x="6085683" y="3600435"/>
            <a:ext cx="1804988" cy="1011942"/>
            <a:chOff x="3508035" y="4207856"/>
            <a:chExt cx="2407376" cy="1349781"/>
          </a:xfrm>
        </p:grpSpPr>
        <p:sp>
          <p:nvSpPr>
            <p:cNvPr id="50" name="矩形 47"/>
            <p:cNvSpPr>
              <a:spLocks noChangeArrowheads="1"/>
            </p:cNvSpPr>
            <p:nvPr/>
          </p:nvSpPr>
          <p:spPr bwMode="auto">
            <a:xfrm>
              <a:off x="3508035" y="4716054"/>
              <a:ext cx="2407376" cy="841583"/>
            </a:xfrm>
            <a:prstGeom prst="rect">
              <a:avLst/>
            </a:prstGeom>
            <a:noFill/>
            <a:ln>
              <a:noFill/>
            </a:ln>
          </p:spPr>
          <p:txBody>
            <a:bodyPr>
              <a:spAutoFit/>
            </a:bodyPr>
            <a:lstStyle/>
            <a:p>
              <a:pPr>
                <a:lnSpc>
                  <a:spcPts val="1355"/>
                </a:lnSpc>
              </a:pPr>
              <a:r>
                <a:rPr lang="zh-CN" altLang="en-US" sz="1000" dirty="0">
                  <a:solidFill>
                    <a:schemeClr val="tx1">
                      <a:lumMod val="65000"/>
                      <a:lumOff val="35000"/>
                    </a:schemeClr>
                  </a:solidFill>
                  <a:latin typeface="+mn-lt"/>
                  <a:ea typeface="+mn-ea"/>
                  <a:cs typeface="+mn-ea"/>
                  <a:sym typeface="+mn-lt"/>
                </a:rPr>
                <a:t>点击添加描述总结点击添加描述总结点击添加描述总结</a:t>
              </a:r>
              <a:endParaRPr lang="zh-CN" altLang="en-US" sz="1000" dirty="0">
                <a:solidFill>
                  <a:schemeClr val="tx1">
                    <a:lumMod val="65000"/>
                    <a:lumOff val="35000"/>
                  </a:schemeClr>
                </a:solidFill>
                <a:latin typeface="+mn-lt"/>
                <a:ea typeface="+mn-ea"/>
                <a:cs typeface="+mn-ea"/>
                <a:sym typeface="+mn-lt"/>
              </a:endParaRPr>
            </a:p>
            <a:p>
              <a:pPr>
                <a:lnSpc>
                  <a:spcPts val="1355"/>
                </a:lnSpc>
              </a:pPr>
              <a:endParaRPr lang="zh-CN" altLang="en-US" sz="1000" dirty="0">
                <a:solidFill>
                  <a:schemeClr val="tx1">
                    <a:lumMod val="65000"/>
                    <a:lumOff val="35000"/>
                  </a:schemeClr>
                </a:solidFill>
                <a:latin typeface="+mn-lt"/>
                <a:ea typeface="+mn-ea"/>
                <a:cs typeface="+mn-ea"/>
                <a:sym typeface="+mn-lt"/>
              </a:endParaRPr>
            </a:p>
          </p:txBody>
        </p:sp>
        <p:sp>
          <p:nvSpPr>
            <p:cNvPr id="51" name="文本框 48"/>
            <p:cNvSpPr>
              <a:spLocks noChangeArrowheads="1"/>
            </p:cNvSpPr>
            <p:nvPr/>
          </p:nvSpPr>
          <p:spPr bwMode="auto">
            <a:xfrm>
              <a:off x="3508035" y="4207856"/>
              <a:ext cx="1819824" cy="508274"/>
            </a:xfrm>
            <a:prstGeom prst="rect">
              <a:avLst/>
            </a:prstGeom>
            <a:noFill/>
            <a:ln>
              <a:noFill/>
            </a:ln>
          </p:spPr>
          <p:txBody>
            <a:bodyPr>
              <a:spAutoFit/>
            </a:bodyPr>
            <a:lstStyle/>
            <a:p>
              <a:pPr fontAlgn="auto">
                <a:spcBef>
                  <a:spcPts val="0"/>
                </a:spcBef>
                <a:spcAft>
                  <a:spcPts val="0"/>
                </a:spcAft>
                <a:defRPr/>
              </a:pPr>
              <a:r>
                <a:rPr lang="zh-CN" altLang="en-US" sz="1900" dirty="0">
                  <a:solidFill>
                    <a:schemeClr val="tx1">
                      <a:lumMod val="75000"/>
                      <a:lumOff val="25000"/>
                    </a:schemeClr>
                  </a:solidFill>
                  <a:latin typeface="+mn-lt"/>
                  <a:ea typeface="+mn-ea"/>
                  <a:cs typeface="+mn-ea"/>
                  <a:sym typeface="+mn-lt"/>
                </a:rPr>
                <a:t>添加标题</a:t>
              </a:r>
              <a:endParaRPr lang="zh-CN" altLang="en-US" sz="1900" dirty="0">
                <a:solidFill>
                  <a:schemeClr val="tx1">
                    <a:lumMod val="75000"/>
                    <a:lumOff val="25000"/>
                  </a:schemeClr>
                </a:solidFill>
                <a:latin typeface="+mn-lt"/>
                <a:ea typeface="+mn-ea"/>
                <a:cs typeface="+mn-ea"/>
                <a:sym typeface="+mn-lt"/>
              </a:endParaRPr>
            </a:p>
          </p:txBody>
        </p:sp>
      </p:grpSp>
      <p:grpSp>
        <p:nvGrpSpPr>
          <p:cNvPr id="3" name="组合 2"/>
          <p:cNvGrpSpPr/>
          <p:nvPr/>
        </p:nvGrpSpPr>
        <p:grpSpPr>
          <a:xfrm>
            <a:off x="4372004" y="2041357"/>
            <a:ext cx="1840055" cy="1398354"/>
            <a:chOff x="4648290" y="2143425"/>
            <a:chExt cx="1956336" cy="1468272"/>
          </a:xfrm>
        </p:grpSpPr>
        <p:sp>
          <p:nvSpPr>
            <p:cNvPr id="1103" name="Freeform 10"/>
            <p:cNvSpPr/>
            <p:nvPr/>
          </p:nvSpPr>
          <p:spPr bwMode="auto">
            <a:xfrm>
              <a:off x="4648290"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cs typeface="+mn-ea"/>
                <a:sym typeface="+mn-lt"/>
              </a:endParaRPr>
            </a:p>
          </p:txBody>
        </p:sp>
        <p:sp>
          <p:nvSpPr>
            <p:cNvPr id="1104" name="Freeform 17"/>
            <p:cNvSpPr/>
            <p:nvPr/>
          </p:nvSpPr>
          <p:spPr bwMode="auto">
            <a:xfrm>
              <a:off x="4769783"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sp>
          <p:nvSpPr>
            <p:cNvPr id="29" name="Freeform 5"/>
            <p:cNvSpPr/>
            <p:nvPr/>
          </p:nvSpPr>
          <p:spPr bwMode="auto">
            <a:xfrm>
              <a:off x="50623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p:spPr>
          <p:txBody>
            <a:bodyPr lIns="72585" tIns="36293" rIns="72585" bIns="36293"/>
            <a:lstStyle/>
            <a:p>
              <a:endParaRPr lang="zh-CN" altLang="en-US">
                <a:latin typeface="+mn-lt"/>
                <a:ea typeface="+mn-ea"/>
                <a:cs typeface="+mn-ea"/>
                <a:sym typeface="+mn-lt"/>
              </a:endParaRPr>
            </a:p>
          </p:txBody>
        </p:sp>
        <p:sp>
          <p:nvSpPr>
            <p:cNvPr id="30" name="文本框 1110"/>
            <p:cNvSpPr txBox="1">
              <a:spLocks noChangeArrowheads="1"/>
            </p:cNvSpPr>
            <p:nvPr/>
          </p:nvSpPr>
          <p:spPr bwMode="auto">
            <a:xfrm>
              <a:off x="5370560" y="2412305"/>
              <a:ext cx="701229" cy="901031"/>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500" dirty="0">
                  <a:solidFill>
                    <a:schemeClr val="bg1"/>
                  </a:solidFill>
                  <a:latin typeface="+mn-lt"/>
                  <a:ea typeface="+mn-ea"/>
                  <a:cs typeface="+mn-ea"/>
                  <a:sym typeface="+mn-lt"/>
                </a:rPr>
                <a:t>STEP</a:t>
              </a:r>
              <a:endParaRPr lang="en-US" altLang="zh-CN" sz="1500" dirty="0">
                <a:solidFill>
                  <a:schemeClr val="bg1"/>
                </a:solidFill>
                <a:latin typeface="+mn-lt"/>
                <a:ea typeface="+mn-ea"/>
                <a:cs typeface="+mn-ea"/>
                <a:sym typeface="+mn-lt"/>
              </a:endParaRPr>
            </a:p>
            <a:p>
              <a:pPr algn="ctr"/>
              <a:r>
                <a:rPr lang="en-US" altLang="zh-CN" sz="3600" dirty="0">
                  <a:solidFill>
                    <a:schemeClr val="bg1"/>
                  </a:solidFill>
                  <a:latin typeface="+mn-lt"/>
                  <a:ea typeface="+mn-ea"/>
                  <a:cs typeface="+mn-ea"/>
                  <a:sym typeface="+mn-lt"/>
                </a:rPr>
                <a:t>03</a:t>
              </a:r>
              <a:endParaRPr lang="zh-CN" altLang="en-US" sz="3600" dirty="0">
                <a:solidFill>
                  <a:schemeClr val="bg1"/>
                </a:solidFill>
                <a:latin typeface="+mn-lt"/>
                <a:ea typeface="+mn-ea"/>
                <a:cs typeface="+mn-ea"/>
                <a:sym typeface="+mn-lt"/>
              </a:endParaRPr>
            </a:p>
          </p:txBody>
        </p:sp>
      </p:grpSp>
      <p:grpSp>
        <p:nvGrpSpPr>
          <p:cNvPr id="4" name="组合 3"/>
          <p:cNvGrpSpPr/>
          <p:nvPr/>
        </p:nvGrpSpPr>
        <p:grpSpPr>
          <a:xfrm>
            <a:off x="2931941" y="2041357"/>
            <a:ext cx="1840055" cy="1398354"/>
            <a:chOff x="3117224" y="2143425"/>
            <a:chExt cx="1956336" cy="1468272"/>
          </a:xfrm>
        </p:grpSpPr>
        <p:sp>
          <p:nvSpPr>
            <p:cNvPr id="1101" name="Freeform 10"/>
            <p:cNvSpPr/>
            <p:nvPr/>
          </p:nvSpPr>
          <p:spPr bwMode="auto">
            <a:xfrm>
              <a:off x="3117224"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cs typeface="+mn-ea"/>
                <a:sym typeface="+mn-lt"/>
              </a:endParaRPr>
            </a:p>
          </p:txBody>
        </p:sp>
        <p:sp>
          <p:nvSpPr>
            <p:cNvPr id="1102" name="Freeform 17"/>
            <p:cNvSpPr/>
            <p:nvPr/>
          </p:nvSpPr>
          <p:spPr bwMode="auto">
            <a:xfrm>
              <a:off x="323808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sp>
          <p:nvSpPr>
            <p:cNvPr id="27" name="Freeform 5"/>
            <p:cNvSpPr/>
            <p:nvPr/>
          </p:nvSpPr>
          <p:spPr bwMode="auto">
            <a:xfrm>
              <a:off x="35764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p:spPr>
          <p:txBody>
            <a:bodyPr lIns="72585" tIns="36293" rIns="72585" bIns="36293"/>
            <a:lstStyle/>
            <a:p>
              <a:endParaRPr lang="zh-CN" altLang="en-US">
                <a:latin typeface="+mn-lt"/>
                <a:ea typeface="+mn-ea"/>
                <a:cs typeface="+mn-ea"/>
                <a:sym typeface="+mn-lt"/>
              </a:endParaRPr>
            </a:p>
          </p:txBody>
        </p:sp>
        <p:sp>
          <p:nvSpPr>
            <p:cNvPr id="28" name="文本框 1110"/>
            <p:cNvSpPr txBox="1">
              <a:spLocks noChangeArrowheads="1"/>
            </p:cNvSpPr>
            <p:nvPr/>
          </p:nvSpPr>
          <p:spPr bwMode="auto">
            <a:xfrm>
              <a:off x="3884660" y="2412305"/>
              <a:ext cx="701230" cy="901031"/>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500" dirty="0">
                  <a:solidFill>
                    <a:schemeClr val="bg1"/>
                  </a:solidFill>
                  <a:latin typeface="+mn-lt"/>
                  <a:ea typeface="+mn-ea"/>
                  <a:cs typeface="+mn-ea"/>
                  <a:sym typeface="+mn-lt"/>
                </a:rPr>
                <a:t>STEP</a:t>
              </a:r>
              <a:endParaRPr lang="en-US" altLang="zh-CN" sz="1500" dirty="0">
                <a:solidFill>
                  <a:schemeClr val="bg1"/>
                </a:solidFill>
                <a:latin typeface="+mn-lt"/>
                <a:ea typeface="+mn-ea"/>
                <a:cs typeface="+mn-ea"/>
                <a:sym typeface="+mn-lt"/>
              </a:endParaRPr>
            </a:p>
            <a:p>
              <a:pPr algn="ctr"/>
              <a:r>
                <a:rPr lang="en-US" altLang="zh-CN" sz="3600" dirty="0">
                  <a:solidFill>
                    <a:schemeClr val="bg1"/>
                  </a:solidFill>
                  <a:latin typeface="+mn-lt"/>
                  <a:ea typeface="+mn-ea"/>
                  <a:cs typeface="+mn-ea"/>
                  <a:sym typeface="+mn-lt"/>
                </a:rPr>
                <a:t>02</a:t>
              </a:r>
              <a:endParaRPr lang="zh-CN" altLang="en-US" sz="3600" dirty="0">
                <a:solidFill>
                  <a:schemeClr val="bg1"/>
                </a:solidFill>
                <a:latin typeface="+mn-lt"/>
                <a:ea typeface="+mn-ea"/>
                <a:cs typeface="+mn-ea"/>
                <a:sym typeface="+mn-lt"/>
              </a:endParaRPr>
            </a:p>
          </p:txBody>
        </p:sp>
      </p:grpSp>
      <p:grpSp>
        <p:nvGrpSpPr>
          <p:cNvPr id="5" name="组合 4"/>
          <p:cNvGrpSpPr/>
          <p:nvPr/>
        </p:nvGrpSpPr>
        <p:grpSpPr>
          <a:xfrm>
            <a:off x="1491878" y="2041357"/>
            <a:ext cx="1840055" cy="1398354"/>
            <a:chOff x="1586157" y="2143425"/>
            <a:chExt cx="1956336" cy="1468272"/>
          </a:xfrm>
        </p:grpSpPr>
        <p:sp>
          <p:nvSpPr>
            <p:cNvPr id="1099" name="Freeform 10"/>
            <p:cNvSpPr/>
            <p:nvPr/>
          </p:nvSpPr>
          <p:spPr bwMode="auto">
            <a:xfrm>
              <a:off x="15861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cs typeface="+mn-ea"/>
                <a:sym typeface="+mn-lt"/>
              </a:endParaRPr>
            </a:p>
          </p:txBody>
        </p:sp>
        <p:sp>
          <p:nvSpPr>
            <p:cNvPr id="1100" name="Freeform 17"/>
            <p:cNvSpPr/>
            <p:nvPr/>
          </p:nvSpPr>
          <p:spPr bwMode="auto">
            <a:xfrm>
              <a:off x="1707654"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cs typeface="+mn-ea"/>
                <a:sym typeface="+mn-lt"/>
              </a:endParaRPr>
            </a:p>
          </p:txBody>
        </p:sp>
        <p:sp>
          <p:nvSpPr>
            <p:cNvPr id="71701" name="Freeform 5"/>
            <p:cNvSpPr/>
            <p:nvPr/>
          </p:nvSpPr>
          <p:spPr bwMode="auto">
            <a:xfrm>
              <a:off x="18365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p:spPr>
          <p:txBody>
            <a:bodyPr lIns="72585" tIns="36293" rIns="72585" bIns="36293"/>
            <a:lstStyle/>
            <a:p>
              <a:endParaRPr lang="zh-CN" altLang="en-US">
                <a:latin typeface="+mn-lt"/>
                <a:ea typeface="+mn-ea"/>
                <a:cs typeface="+mn-ea"/>
                <a:sym typeface="+mn-lt"/>
              </a:endParaRPr>
            </a:p>
          </p:txBody>
        </p:sp>
        <p:sp>
          <p:nvSpPr>
            <p:cNvPr id="71702" name="文本框 1110"/>
            <p:cNvSpPr txBox="1">
              <a:spLocks noChangeArrowheads="1"/>
            </p:cNvSpPr>
            <p:nvPr/>
          </p:nvSpPr>
          <p:spPr bwMode="auto">
            <a:xfrm>
              <a:off x="2144759" y="2412305"/>
              <a:ext cx="701229" cy="901031"/>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500" dirty="0">
                  <a:solidFill>
                    <a:schemeClr val="bg1"/>
                  </a:solidFill>
                  <a:latin typeface="+mn-lt"/>
                  <a:ea typeface="+mn-ea"/>
                  <a:cs typeface="+mn-ea"/>
                  <a:sym typeface="+mn-lt"/>
                </a:rPr>
                <a:t>STEP</a:t>
              </a:r>
              <a:endParaRPr lang="en-US" altLang="zh-CN" sz="1500" dirty="0">
                <a:solidFill>
                  <a:schemeClr val="bg1"/>
                </a:solidFill>
                <a:latin typeface="+mn-lt"/>
                <a:ea typeface="+mn-ea"/>
                <a:cs typeface="+mn-ea"/>
                <a:sym typeface="+mn-lt"/>
              </a:endParaRPr>
            </a:p>
            <a:p>
              <a:pPr algn="ctr"/>
              <a:r>
                <a:rPr lang="en-US" altLang="zh-CN" sz="3600" dirty="0">
                  <a:solidFill>
                    <a:schemeClr val="bg1"/>
                  </a:solidFill>
                  <a:latin typeface="+mn-lt"/>
                  <a:ea typeface="+mn-ea"/>
                  <a:cs typeface="+mn-ea"/>
                  <a:sym typeface="+mn-lt"/>
                </a:rPr>
                <a:t>01</a:t>
              </a:r>
              <a:endParaRPr lang="zh-CN" altLang="en-US" sz="3600" dirty="0">
                <a:solidFill>
                  <a:schemeClr val="bg1"/>
                </a:solidFill>
                <a:latin typeface="+mn-lt"/>
                <a:ea typeface="+mn-ea"/>
                <a:cs typeface="+mn-ea"/>
                <a:sym typeface="+mn-lt"/>
              </a:endParaRPr>
            </a:p>
          </p:txBody>
        </p:sp>
      </p:grpSp>
      <p:grpSp>
        <p:nvGrpSpPr>
          <p:cNvPr id="59" name="组合 58"/>
          <p:cNvGrpSpPr/>
          <p:nvPr/>
        </p:nvGrpSpPr>
        <p:grpSpPr>
          <a:xfrm>
            <a:off x="27083" y="196218"/>
            <a:ext cx="1765509" cy="551354"/>
            <a:chOff x="520640" y="251297"/>
            <a:chExt cx="1766054" cy="551523"/>
          </a:xfrm>
        </p:grpSpPr>
        <p:sp>
          <p:nvSpPr>
            <p:cNvPr id="60" name="矩形 3"/>
            <p:cNvSpPr>
              <a:spLocks noChangeArrowheads="1"/>
            </p:cNvSpPr>
            <p:nvPr/>
          </p:nvSpPr>
          <p:spPr bwMode="auto">
            <a:xfrm>
              <a:off x="872618"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执行过程</a:t>
              </a:r>
              <a:endParaRPr lang="zh-CN" altLang="en-US" kern="0" dirty="0">
                <a:solidFill>
                  <a:schemeClr val="tx1">
                    <a:lumMod val="65000"/>
                    <a:lumOff val="35000"/>
                  </a:schemeClr>
                </a:solidFill>
                <a:latin typeface="+mn-lt"/>
                <a:ea typeface="+mn-ea"/>
                <a:cs typeface="+mn-ea"/>
                <a:sym typeface="+mn-lt"/>
              </a:endParaRPr>
            </a:p>
          </p:txBody>
        </p:sp>
        <p:grpSp>
          <p:nvGrpSpPr>
            <p:cNvPr id="61" name="组合 60"/>
            <p:cNvGrpSpPr/>
            <p:nvPr/>
          </p:nvGrpSpPr>
          <p:grpSpPr>
            <a:xfrm>
              <a:off x="520640" y="515443"/>
              <a:ext cx="1766054" cy="287377"/>
              <a:chOff x="562081" y="425886"/>
              <a:chExt cx="1766054" cy="287377"/>
            </a:xfrm>
          </p:grpSpPr>
          <p:sp>
            <p:nvSpPr>
              <p:cNvPr id="6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Harvest experience</a:t>
                </a:r>
                <a:endParaRPr lang="zh-CN" altLang="en-US" sz="800" kern="0" dirty="0">
                  <a:solidFill>
                    <a:srgbClr val="FFFFFF">
                      <a:lumMod val="50000"/>
                    </a:srgbClr>
                  </a:solidFill>
                  <a:latin typeface="+mn-lt"/>
                  <a:ea typeface="+mn-ea"/>
                  <a:cs typeface="+mn-ea"/>
                  <a:sym typeface="+mn-lt"/>
                </a:endParaRPr>
              </a:p>
            </p:txBody>
          </p:sp>
          <p:grpSp>
            <p:nvGrpSpPr>
              <p:cNvPr id="63" name="组合 62"/>
              <p:cNvGrpSpPr/>
              <p:nvPr/>
            </p:nvGrpSpPr>
            <p:grpSpPr>
              <a:xfrm>
                <a:off x="931046" y="667544"/>
                <a:ext cx="1028125" cy="45719"/>
                <a:chOff x="688893" y="2574256"/>
                <a:chExt cx="7739508" cy="81111"/>
              </a:xfrm>
            </p:grpSpPr>
            <p:sp>
              <p:nvSpPr>
                <p:cNvPr id="6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6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组合 189"/>
          <p:cNvGrpSpPr/>
          <p:nvPr/>
        </p:nvGrpSpPr>
        <p:grpSpPr>
          <a:xfrm>
            <a:off x="2608069" y="1965421"/>
            <a:ext cx="516383" cy="2033971"/>
            <a:chOff x="2644154" y="1737427"/>
            <a:chExt cx="516473" cy="2034599"/>
          </a:xfrm>
        </p:grpSpPr>
        <p:sp>
          <p:nvSpPr>
            <p:cNvPr id="191" name="Line 134"/>
            <p:cNvSpPr>
              <a:spLocks noChangeShapeType="1"/>
            </p:cNvSpPr>
            <p:nvPr/>
          </p:nvSpPr>
          <p:spPr bwMode="auto">
            <a:xfrm flipV="1">
              <a:off x="2647410" y="2095413"/>
              <a:ext cx="501938" cy="329621"/>
            </a:xfrm>
            <a:prstGeom prst="line">
              <a:avLst/>
            </a:prstGeom>
            <a:noFill/>
            <a:ln w="12700">
              <a:solidFill>
                <a:srgbClr val="000000"/>
              </a:solidFill>
              <a:prstDash val="solid"/>
              <a:round/>
            </a:ln>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cxnSp>
          <p:nvCxnSpPr>
            <p:cNvPr id="192" name="Straight Connector 48"/>
            <p:cNvCxnSpPr/>
            <p:nvPr/>
          </p:nvCxnSpPr>
          <p:spPr>
            <a:xfrm flipH="1" flipV="1">
              <a:off x="2644154" y="1737427"/>
              <a:ext cx="516473" cy="347442"/>
            </a:xfrm>
            <a:prstGeom prst="line">
              <a:avLst/>
            </a:prstGeom>
            <a:noFill/>
            <a:ln w="12700" cap="flat" cmpd="sng" algn="ctr">
              <a:solidFill>
                <a:srgbClr val="000000"/>
              </a:solidFill>
              <a:prstDash val="solid"/>
            </a:ln>
            <a:effectLst/>
          </p:spPr>
        </p:cxnSp>
        <p:sp>
          <p:nvSpPr>
            <p:cNvPr id="193" name="Line 134"/>
            <p:cNvSpPr>
              <a:spLocks noChangeShapeType="1"/>
            </p:cNvSpPr>
            <p:nvPr/>
          </p:nvSpPr>
          <p:spPr bwMode="auto">
            <a:xfrm flipV="1">
              <a:off x="2647409" y="3405553"/>
              <a:ext cx="462619" cy="366473"/>
            </a:xfrm>
            <a:prstGeom prst="line">
              <a:avLst/>
            </a:prstGeom>
            <a:noFill/>
            <a:ln w="12700">
              <a:solidFill>
                <a:srgbClr val="000000"/>
              </a:solidFill>
              <a:prstDash val="solid"/>
              <a:round/>
            </a:ln>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cxnSp>
          <p:nvCxnSpPr>
            <p:cNvPr id="194" name="Straight Connector 40"/>
            <p:cNvCxnSpPr>
              <a:stCxn id="177" idx="2"/>
            </p:cNvCxnSpPr>
            <p:nvPr/>
          </p:nvCxnSpPr>
          <p:spPr>
            <a:xfrm flipH="1" flipV="1">
              <a:off x="2659249" y="3148833"/>
              <a:ext cx="450780" cy="259866"/>
            </a:xfrm>
            <a:prstGeom prst="line">
              <a:avLst/>
            </a:prstGeom>
            <a:noFill/>
            <a:ln w="12700" cap="flat" cmpd="sng" algn="ctr">
              <a:solidFill>
                <a:srgbClr val="000000"/>
              </a:solidFill>
              <a:prstDash val="solid"/>
            </a:ln>
            <a:effectLst/>
          </p:spPr>
        </p:cxnSp>
      </p:grpSp>
      <p:grpSp>
        <p:nvGrpSpPr>
          <p:cNvPr id="185" name="组合 184"/>
          <p:cNvGrpSpPr/>
          <p:nvPr/>
        </p:nvGrpSpPr>
        <p:grpSpPr>
          <a:xfrm>
            <a:off x="6019549" y="1982199"/>
            <a:ext cx="516383" cy="2017194"/>
            <a:chOff x="6131458" y="1754210"/>
            <a:chExt cx="516473" cy="2017817"/>
          </a:xfrm>
        </p:grpSpPr>
        <p:sp>
          <p:nvSpPr>
            <p:cNvPr id="186"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ln>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cxnSp>
          <p:nvCxnSpPr>
            <p:cNvPr id="187"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188"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ln>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cxnSp>
          <p:nvCxnSpPr>
            <p:cNvPr id="189" name="Straight Connector 182"/>
            <p:cNvCxnSpPr>
              <a:stCxn id="184" idx="6"/>
            </p:cNvCxnSpPr>
            <p:nvPr/>
          </p:nvCxnSpPr>
          <p:spPr>
            <a:xfrm flipV="1">
              <a:off x="6161987" y="3148833"/>
              <a:ext cx="485944" cy="256721"/>
            </a:xfrm>
            <a:prstGeom prst="line">
              <a:avLst/>
            </a:prstGeom>
            <a:noFill/>
            <a:ln w="12700" cap="flat" cmpd="sng" algn="ctr">
              <a:solidFill>
                <a:srgbClr val="000000"/>
              </a:solidFill>
              <a:prstDash val="solid"/>
            </a:ln>
            <a:effectLst/>
          </p:spPr>
        </p:cxnSp>
      </p:grpSp>
      <p:sp>
        <p:nvSpPr>
          <p:cNvPr id="88" name="文本框 46"/>
          <p:cNvSpPr txBox="1"/>
          <p:nvPr/>
        </p:nvSpPr>
        <p:spPr>
          <a:xfrm>
            <a:off x="472217" y="1657632"/>
            <a:ext cx="651419"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01</a:t>
            </a:r>
            <a:endParaRPr lang="zh-CN" altLang="en-US" sz="3600" dirty="0">
              <a:solidFill>
                <a:srgbClr val="605E5E"/>
              </a:solidFill>
              <a:latin typeface="+mn-lt"/>
              <a:ea typeface="+mn-ea"/>
              <a:cs typeface="+mn-ea"/>
              <a:sym typeface="+mn-lt"/>
            </a:endParaRPr>
          </a:p>
        </p:txBody>
      </p:sp>
      <p:grpSp>
        <p:nvGrpSpPr>
          <p:cNvPr id="123" name="组合 122"/>
          <p:cNvGrpSpPr/>
          <p:nvPr/>
        </p:nvGrpSpPr>
        <p:grpSpPr>
          <a:xfrm>
            <a:off x="3624255" y="2452662"/>
            <a:ext cx="644633" cy="1156653"/>
            <a:chOff x="3690210" y="2224819"/>
            <a:chExt cx="644745" cy="1157010"/>
          </a:xfrm>
        </p:grpSpPr>
        <p:cxnSp>
          <p:nvCxnSpPr>
            <p:cNvPr id="124"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125"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126" name="组合 125"/>
          <p:cNvGrpSpPr/>
          <p:nvPr/>
        </p:nvGrpSpPr>
        <p:grpSpPr>
          <a:xfrm>
            <a:off x="4931331" y="2452662"/>
            <a:ext cx="644633" cy="1152430"/>
            <a:chOff x="4997513" y="2224819"/>
            <a:chExt cx="644745" cy="1152786"/>
          </a:xfrm>
        </p:grpSpPr>
        <p:cxnSp>
          <p:nvCxnSpPr>
            <p:cNvPr id="127"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128"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sp>
        <p:nvSpPr>
          <p:cNvPr id="129" name="Isosceles Triangle 14"/>
          <p:cNvSpPr/>
          <p:nvPr/>
        </p:nvSpPr>
        <p:spPr bwMode="auto">
          <a:xfrm rot="10800000">
            <a:off x="3024463" y="1352927"/>
            <a:ext cx="3171242" cy="946455"/>
          </a:xfrm>
          <a:prstGeom prst="triangle">
            <a:avLst/>
          </a:pr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lgn="ctr">
            <a:noFill/>
            <a:prstDash val="solid"/>
            <a:round/>
            <a:headEnd type="none" w="med" len="med"/>
            <a:tailEnd type="none" w="med" len="med"/>
          </a:ln>
          <a:effectLst/>
        </p:spPr>
        <p:txBody>
          <a:bodyPr vert="horz" wrap="square" lIns="98178" tIns="49089" rIns="98178" bIns="49089" numCol="1" rtlCol="0" anchor="t" anchorCtr="0" compatLnSpc="1"/>
          <a:lstStyle/>
          <a:p>
            <a:pPr algn="ctr" defTabSz="981710"/>
            <a:endParaRPr lang="en-US" sz="6000">
              <a:solidFill>
                <a:srgbClr val="000000"/>
              </a:solidFill>
              <a:latin typeface="+mn-lt"/>
              <a:ea typeface="+mn-ea"/>
              <a:cs typeface="+mn-ea"/>
              <a:sym typeface="+mn-lt"/>
            </a:endParaRPr>
          </a:p>
        </p:txBody>
      </p:sp>
      <p:grpSp>
        <p:nvGrpSpPr>
          <p:cNvPr id="130" name="组合 129"/>
          <p:cNvGrpSpPr/>
          <p:nvPr/>
        </p:nvGrpSpPr>
        <p:grpSpPr>
          <a:xfrm>
            <a:off x="3832207" y="2296499"/>
            <a:ext cx="1516287" cy="1516082"/>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132" name="椭圆 1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sp>
        <p:nvSpPr>
          <p:cNvPr id="2" name="椭圆 1"/>
          <p:cNvSpPr/>
          <p:nvPr/>
        </p:nvSpPr>
        <p:spPr>
          <a:xfrm>
            <a:off x="4045961" y="2529632"/>
            <a:ext cx="1058552" cy="1058409"/>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grpSp>
        <p:nvGrpSpPr>
          <p:cNvPr id="4096" name="组合 4095"/>
          <p:cNvGrpSpPr/>
          <p:nvPr/>
        </p:nvGrpSpPr>
        <p:grpSpPr>
          <a:xfrm>
            <a:off x="3044175" y="2043943"/>
            <a:ext cx="613584" cy="613502"/>
            <a:chOff x="3029608" y="2044574"/>
            <a:chExt cx="613691" cy="613691"/>
          </a:xfrm>
          <a:solidFill>
            <a:srgbClr val="0070C0"/>
          </a:solidFill>
        </p:grpSpPr>
        <p:sp>
          <p:nvSpPr>
            <p:cNvPr id="133" name="椭圆 132"/>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sp>
          <p:nvSpPr>
            <p:cNvPr id="174" name="椭圆 173"/>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6" name="组合 175"/>
          <p:cNvGrpSpPr/>
          <p:nvPr/>
        </p:nvGrpSpPr>
        <p:grpSpPr>
          <a:xfrm>
            <a:off x="3044175" y="3329425"/>
            <a:ext cx="613584" cy="613502"/>
            <a:chOff x="3029608" y="2044574"/>
            <a:chExt cx="613691" cy="613691"/>
          </a:xfrm>
          <a:solidFill>
            <a:srgbClr val="00B0F0"/>
          </a:solidFill>
        </p:grpSpPr>
        <p:sp>
          <p:nvSpPr>
            <p:cNvPr id="177" name="椭圆 176"/>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sp>
          <p:nvSpPr>
            <p:cNvPr id="178" name="椭圆 177"/>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9" name="组合 178"/>
          <p:cNvGrpSpPr/>
          <p:nvPr/>
        </p:nvGrpSpPr>
        <p:grpSpPr>
          <a:xfrm>
            <a:off x="5530548" y="2043943"/>
            <a:ext cx="613584" cy="613502"/>
            <a:chOff x="3029608" y="2044574"/>
            <a:chExt cx="613691" cy="613691"/>
          </a:xfrm>
          <a:solidFill>
            <a:srgbClr val="0070C0"/>
          </a:solidFill>
        </p:grpSpPr>
        <p:sp>
          <p:nvSpPr>
            <p:cNvPr id="180" name="椭圆 179"/>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sp>
          <p:nvSpPr>
            <p:cNvPr id="181" name="椭圆 180"/>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2" name="组合 181"/>
          <p:cNvGrpSpPr/>
          <p:nvPr/>
        </p:nvGrpSpPr>
        <p:grpSpPr>
          <a:xfrm>
            <a:off x="5530548" y="3329425"/>
            <a:ext cx="613584" cy="613502"/>
            <a:chOff x="3029608" y="2044574"/>
            <a:chExt cx="613691" cy="613691"/>
          </a:xfrm>
          <a:solidFill>
            <a:srgbClr val="00B0F0"/>
          </a:solidFill>
        </p:grpSpPr>
        <p:sp>
          <p:nvSpPr>
            <p:cNvPr id="183" name="椭圆 182"/>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sp>
          <p:nvSpPr>
            <p:cNvPr id="184" name="椭圆 183"/>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5" name="组合 194"/>
          <p:cNvGrpSpPr/>
          <p:nvPr/>
        </p:nvGrpSpPr>
        <p:grpSpPr>
          <a:xfrm>
            <a:off x="2504806" y="1859952"/>
            <a:ext cx="244527" cy="244492"/>
            <a:chOff x="304800" y="673100"/>
            <a:chExt cx="4000500" cy="4000500"/>
          </a:xfrm>
          <a:effectLst>
            <a:outerShdw blurRad="139700" dist="152400" dir="8100000" sx="70000" sy="70000" algn="tr" rotWithShape="0">
              <a:prstClr val="black">
                <a:alpha val="66000"/>
              </a:prstClr>
            </a:outerShdw>
          </a:effectLst>
        </p:grpSpPr>
        <p:sp>
          <p:nvSpPr>
            <p:cNvPr id="196" name="同心圆 1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197" name="椭圆 19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198" name="组合 197"/>
          <p:cNvGrpSpPr/>
          <p:nvPr/>
        </p:nvGrpSpPr>
        <p:grpSpPr>
          <a:xfrm>
            <a:off x="2504806" y="2520148"/>
            <a:ext cx="244527" cy="244492"/>
            <a:chOff x="304800" y="673100"/>
            <a:chExt cx="4000500" cy="4000500"/>
          </a:xfrm>
          <a:effectLst>
            <a:outerShdw blurRad="139700" dist="152400" dir="8100000" sx="70000" sy="70000" algn="tr" rotWithShape="0">
              <a:prstClr val="black">
                <a:alpha val="66000"/>
              </a:prstClr>
            </a:outerShdw>
          </a:effectLst>
        </p:grpSpPr>
        <p:sp>
          <p:nvSpPr>
            <p:cNvPr id="199" name="同心圆 1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00" name="椭圆 19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201" name="组合 200"/>
          <p:cNvGrpSpPr/>
          <p:nvPr/>
        </p:nvGrpSpPr>
        <p:grpSpPr>
          <a:xfrm>
            <a:off x="2504806" y="3205737"/>
            <a:ext cx="244527" cy="244492"/>
            <a:chOff x="304800" y="673100"/>
            <a:chExt cx="4000500" cy="4000500"/>
          </a:xfrm>
          <a:effectLst>
            <a:outerShdw blurRad="139700" dist="152400" dir="8100000" sx="70000" sy="70000" algn="tr" rotWithShape="0">
              <a:prstClr val="black">
                <a:alpha val="66000"/>
              </a:prstClr>
            </a:outerShdw>
          </a:effectLst>
        </p:grpSpPr>
        <p:sp>
          <p:nvSpPr>
            <p:cNvPr id="202" name="同心圆 2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03" name="椭圆 2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204" name="组合 203"/>
          <p:cNvGrpSpPr/>
          <p:nvPr/>
        </p:nvGrpSpPr>
        <p:grpSpPr>
          <a:xfrm>
            <a:off x="2504806" y="3853237"/>
            <a:ext cx="244527" cy="244492"/>
            <a:chOff x="304800" y="673100"/>
            <a:chExt cx="4000500" cy="4000500"/>
          </a:xfrm>
          <a:effectLst>
            <a:outerShdw blurRad="139700" dist="152400" dir="8100000" sx="70000" sy="70000" algn="tr" rotWithShape="0">
              <a:prstClr val="black">
                <a:alpha val="66000"/>
              </a:prstClr>
            </a:outerShdw>
          </a:effectLst>
        </p:grpSpPr>
        <p:sp>
          <p:nvSpPr>
            <p:cNvPr id="205" name="同心圆 2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06" name="椭圆 20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207" name="组合 206"/>
          <p:cNvGrpSpPr/>
          <p:nvPr/>
        </p:nvGrpSpPr>
        <p:grpSpPr>
          <a:xfrm>
            <a:off x="6476669" y="1859952"/>
            <a:ext cx="244527" cy="244492"/>
            <a:chOff x="304800" y="673100"/>
            <a:chExt cx="4000500" cy="4000500"/>
          </a:xfrm>
          <a:effectLst>
            <a:outerShdw blurRad="139700" dist="152400" dir="8100000" sx="70000" sy="70000" algn="tr" rotWithShape="0">
              <a:prstClr val="black">
                <a:alpha val="66000"/>
              </a:prstClr>
            </a:outerShdw>
          </a:effectLst>
        </p:grpSpPr>
        <p:sp>
          <p:nvSpPr>
            <p:cNvPr id="208" name="同心圆 2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09" name="椭圆 20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210" name="组合 209"/>
          <p:cNvGrpSpPr/>
          <p:nvPr/>
        </p:nvGrpSpPr>
        <p:grpSpPr>
          <a:xfrm>
            <a:off x="6476669" y="2520148"/>
            <a:ext cx="244527" cy="244492"/>
            <a:chOff x="304800" y="673100"/>
            <a:chExt cx="4000500" cy="4000500"/>
          </a:xfrm>
          <a:effectLst>
            <a:outerShdw blurRad="139700" dist="152400" dir="8100000" sx="70000" sy="70000" algn="tr" rotWithShape="0">
              <a:prstClr val="black">
                <a:alpha val="66000"/>
              </a:prstClr>
            </a:outerShdw>
          </a:effectLst>
        </p:grpSpPr>
        <p:sp>
          <p:nvSpPr>
            <p:cNvPr id="211" name="同心圆 2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12" name="椭圆 2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213" name="组合 212"/>
          <p:cNvGrpSpPr/>
          <p:nvPr/>
        </p:nvGrpSpPr>
        <p:grpSpPr>
          <a:xfrm>
            <a:off x="6476669" y="3205737"/>
            <a:ext cx="244527" cy="244492"/>
            <a:chOff x="304800" y="673100"/>
            <a:chExt cx="4000500" cy="4000500"/>
          </a:xfrm>
          <a:effectLst>
            <a:outerShdw blurRad="139700" dist="152400" dir="8100000" sx="70000" sy="70000" algn="tr" rotWithShape="0">
              <a:prstClr val="black">
                <a:alpha val="66000"/>
              </a:prstClr>
            </a:outerShdw>
          </a:effectLst>
        </p:grpSpPr>
        <p:sp>
          <p:nvSpPr>
            <p:cNvPr id="214" name="同心圆 2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15" name="椭圆 2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grpSp>
        <p:nvGrpSpPr>
          <p:cNvPr id="216" name="组合 215"/>
          <p:cNvGrpSpPr/>
          <p:nvPr/>
        </p:nvGrpSpPr>
        <p:grpSpPr>
          <a:xfrm>
            <a:off x="6476669" y="3853237"/>
            <a:ext cx="244527" cy="244492"/>
            <a:chOff x="304800" y="673100"/>
            <a:chExt cx="4000500" cy="4000500"/>
          </a:xfrm>
          <a:effectLst>
            <a:outerShdw blurRad="139700" dist="152400" dir="8100000" sx="70000" sy="70000" algn="tr" rotWithShape="0">
              <a:prstClr val="black">
                <a:alpha val="66000"/>
              </a:prstClr>
            </a:outerShdw>
          </a:effectLst>
        </p:grpSpPr>
        <p:sp>
          <p:nvSpPr>
            <p:cNvPr id="217" name="同心圆 2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18" name="椭圆 21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sp>
        <p:nvSpPr>
          <p:cNvPr id="229" name="TextBox 228"/>
          <p:cNvSpPr txBox="1"/>
          <p:nvPr/>
        </p:nvSpPr>
        <p:spPr>
          <a:xfrm>
            <a:off x="1008708" y="1753037"/>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30" name="文本框 46"/>
          <p:cNvSpPr txBox="1"/>
          <p:nvPr/>
        </p:nvSpPr>
        <p:spPr>
          <a:xfrm>
            <a:off x="472217" y="2343220"/>
            <a:ext cx="651418"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02</a:t>
            </a:r>
            <a:endParaRPr lang="zh-CN" altLang="en-US" sz="3600" dirty="0">
              <a:solidFill>
                <a:srgbClr val="605E5E"/>
              </a:solidFill>
              <a:latin typeface="+mn-lt"/>
              <a:ea typeface="+mn-ea"/>
              <a:cs typeface="+mn-ea"/>
              <a:sym typeface="+mn-lt"/>
            </a:endParaRPr>
          </a:p>
        </p:txBody>
      </p:sp>
      <p:sp>
        <p:nvSpPr>
          <p:cNvPr id="231" name="TextBox 230"/>
          <p:cNvSpPr txBox="1"/>
          <p:nvPr/>
        </p:nvSpPr>
        <p:spPr>
          <a:xfrm>
            <a:off x="1008708" y="2446243"/>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32" name="文本框 46"/>
          <p:cNvSpPr txBox="1"/>
          <p:nvPr/>
        </p:nvSpPr>
        <p:spPr>
          <a:xfrm>
            <a:off x="472217" y="3028809"/>
            <a:ext cx="651419"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03</a:t>
            </a:r>
            <a:endParaRPr lang="zh-CN" altLang="en-US" sz="3600" dirty="0">
              <a:solidFill>
                <a:srgbClr val="605E5E"/>
              </a:solidFill>
              <a:latin typeface="+mn-lt"/>
              <a:ea typeface="+mn-ea"/>
              <a:cs typeface="+mn-ea"/>
              <a:sym typeface="+mn-lt"/>
            </a:endParaRPr>
          </a:p>
        </p:txBody>
      </p:sp>
      <p:sp>
        <p:nvSpPr>
          <p:cNvPr id="233" name="TextBox 232"/>
          <p:cNvSpPr txBox="1"/>
          <p:nvPr/>
        </p:nvSpPr>
        <p:spPr>
          <a:xfrm>
            <a:off x="1008708" y="3116596"/>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34" name="文本框 46"/>
          <p:cNvSpPr txBox="1"/>
          <p:nvPr/>
        </p:nvSpPr>
        <p:spPr>
          <a:xfrm>
            <a:off x="472217" y="3714397"/>
            <a:ext cx="651419"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04</a:t>
            </a:r>
            <a:endParaRPr lang="zh-CN" altLang="en-US" sz="3600" dirty="0">
              <a:solidFill>
                <a:srgbClr val="605E5E"/>
              </a:solidFill>
              <a:latin typeface="+mn-lt"/>
              <a:ea typeface="+mn-ea"/>
              <a:cs typeface="+mn-ea"/>
              <a:sym typeface="+mn-lt"/>
            </a:endParaRPr>
          </a:p>
        </p:txBody>
      </p:sp>
      <p:sp>
        <p:nvSpPr>
          <p:cNvPr id="235" name="TextBox 234"/>
          <p:cNvSpPr txBox="1"/>
          <p:nvPr/>
        </p:nvSpPr>
        <p:spPr>
          <a:xfrm>
            <a:off x="1008708" y="3809802"/>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36" name="文本框 46"/>
          <p:cNvSpPr txBox="1"/>
          <p:nvPr/>
        </p:nvSpPr>
        <p:spPr>
          <a:xfrm>
            <a:off x="6643347" y="1657632"/>
            <a:ext cx="651419"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05</a:t>
            </a:r>
            <a:endParaRPr lang="zh-CN" altLang="en-US" sz="3600" dirty="0">
              <a:solidFill>
                <a:srgbClr val="605E5E"/>
              </a:solidFill>
              <a:latin typeface="+mn-lt"/>
              <a:ea typeface="+mn-ea"/>
              <a:cs typeface="+mn-ea"/>
              <a:sym typeface="+mn-lt"/>
            </a:endParaRPr>
          </a:p>
        </p:txBody>
      </p:sp>
      <p:sp>
        <p:nvSpPr>
          <p:cNvPr id="237" name="TextBox 236"/>
          <p:cNvSpPr txBox="1"/>
          <p:nvPr/>
        </p:nvSpPr>
        <p:spPr>
          <a:xfrm>
            <a:off x="7179836" y="1753037"/>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38" name="文本框 46"/>
          <p:cNvSpPr txBox="1"/>
          <p:nvPr/>
        </p:nvSpPr>
        <p:spPr>
          <a:xfrm>
            <a:off x="6643347" y="2343220"/>
            <a:ext cx="651419"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06</a:t>
            </a:r>
            <a:endParaRPr lang="zh-CN" altLang="en-US" sz="3600" dirty="0">
              <a:solidFill>
                <a:srgbClr val="605E5E"/>
              </a:solidFill>
              <a:latin typeface="+mn-lt"/>
              <a:ea typeface="+mn-ea"/>
              <a:cs typeface="+mn-ea"/>
              <a:sym typeface="+mn-lt"/>
            </a:endParaRPr>
          </a:p>
        </p:txBody>
      </p:sp>
      <p:sp>
        <p:nvSpPr>
          <p:cNvPr id="239" name="TextBox 238"/>
          <p:cNvSpPr txBox="1"/>
          <p:nvPr/>
        </p:nvSpPr>
        <p:spPr>
          <a:xfrm>
            <a:off x="7179836" y="2446243"/>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40" name="文本框 46"/>
          <p:cNvSpPr txBox="1"/>
          <p:nvPr/>
        </p:nvSpPr>
        <p:spPr>
          <a:xfrm>
            <a:off x="6643346" y="3028809"/>
            <a:ext cx="651418"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07</a:t>
            </a:r>
            <a:endParaRPr lang="zh-CN" altLang="en-US" sz="3600" dirty="0">
              <a:solidFill>
                <a:srgbClr val="605E5E"/>
              </a:solidFill>
              <a:latin typeface="+mn-lt"/>
              <a:ea typeface="+mn-ea"/>
              <a:cs typeface="+mn-ea"/>
              <a:sym typeface="+mn-lt"/>
            </a:endParaRPr>
          </a:p>
        </p:txBody>
      </p:sp>
      <p:sp>
        <p:nvSpPr>
          <p:cNvPr id="241" name="TextBox 240"/>
          <p:cNvSpPr txBox="1"/>
          <p:nvPr/>
        </p:nvSpPr>
        <p:spPr>
          <a:xfrm>
            <a:off x="7179836" y="3116596"/>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42" name="文本框 46"/>
          <p:cNvSpPr txBox="1"/>
          <p:nvPr/>
        </p:nvSpPr>
        <p:spPr>
          <a:xfrm>
            <a:off x="6643345" y="3714397"/>
            <a:ext cx="651418" cy="623227"/>
          </a:xfrm>
          <a:prstGeom prst="rect">
            <a:avLst/>
          </a:prstGeom>
          <a:noFill/>
        </p:spPr>
        <p:txBody>
          <a:bodyPr wrap="none" lIns="68559" tIns="34280" rIns="68559" bIns="34280" rtlCol="0">
            <a:spAutoFit/>
          </a:bodyPr>
          <a:lstStyle/>
          <a:p>
            <a:pPr algn="ctr"/>
            <a:r>
              <a:rPr lang="en-US" altLang="zh-CN" sz="3600" dirty="0">
                <a:solidFill>
                  <a:srgbClr val="605E5E"/>
                </a:solidFill>
                <a:latin typeface="+mn-lt"/>
                <a:ea typeface="+mn-ea"/>
                <a:cs typeface="+mn-ea"/>
                <a:sym typeface="+mn-lt"/>
              </a:rPr>
              <a:t>08</a:t>
            </a:r>
            <a:endParaRPr lang="zh-CN" altLang="en-US" sz="3600" dirty="0">
              <a:solidFill>
                <a:srgbClr val="605E5E"/>
              </a:solidFill>
              <a:latin typeface="+mn-lt"/>
              <a:ea typeface="+mn-ea"/>
              <a:cs typeface="+mn-ea"/>
              <a:sym typeface="+mn-lt"/>
            </a:endParaRPr>
          </a:p>
        </p:txBody>
      </p:sp>
      <p:sp>
        <p:nvSpPr>
          <p:cNvPr id="243" name="TextBox 242"/>
          <p:cNvSpPr txBox="1"/>
          <p:nvPr/>
        </p:nvSpPr>
        <p:spPr>
          <a:xfrm>
            <a:off x="7179836" y="3809802"/>
            <a:ext cx="1430063" cy="411777"/>
          </a:xfrm>
          <a:prstGeom prst="rect">
            <a:avLst/>
          </a:prstGeom>
          <a:noFill/>
        </p:spPr>
        <p:txBody>
          <a:bodyPr wrap="square" lIns="68577" tIns="34289" rIns="68577" bIns="34289" rtlCol="0">
            <a:spAutoFit/>
          </a:bodyPr>
          <a:lstStyle/>
          <a:p>
            <a:pPr defTabSz="914400" fontAlgn="auto">
              <a:lnSpc>
                <a:spcPct val="130000"/>
              </a:lnSpc>
              <a:spcBef>
                <a:spcPts val="0"/>
              </a:spcBef>
              <a:spcAft>
                <a:spcPts val="0"/>
              </a:spcAft>
              <a:defRPr/>
            </a:pPr>
            <a:r>
              <a:rPr lang="zh-CN" altLang="en-US" sz="900" kern="0" dirty="0">
                <a:solidFill>
                  <a:srgbClr val="00B0F0"/>
                </a:solidFill>
                <a:latin typeface="+mn-lt"/>
                <a:ea typeface="+mn-ea"/>
                <a:cs typeface="+mn-ea"/>
                <a:sym typeface="+mn-lt"/>
              </a:rPr>
              <a:t>您的内容打在这里，或者通过复制您的文本后</a:t>
            </a:r>
            <a:endParaRPr lang="zh-CN" altLang="en-US" sz="900" kern="0" dirty="0">
              <a:solidFill>
                <a:srgbClr val="00B0F0"/>
              </a:solidFill>
              <a:latin typeface="+mn-lt"/>
              <a:ea typeface="+mn-ea"/>
              <a:cs typeface="+mn-ea"/>
              <a:sym typeface="+mn-lt"/>
            </a:endParaRPr>
          </a:p>
        </p:txBody>
      </p:sp>
      <p:sp>
        <p:nvSpPr>
          <p:cNvPr id="245" name="矩形 3"/>
          <p:cNvSpPr>
            <a:spLocks noChangeArrowheads="1"/>
          </p:cNvSpPr>
          <p:nvPr/>
        </p:nvSpPr>
        <p:spPr bwMode="auto">
          <a:xfrm>
            <a:off x="4267253" y="2725096"/>
            <a:ext cx="651351" cy="684596"/>
          </a:xfrm>
          <a:prstGeom prst="rect">
            <a:avLst/>
          </a:prstGeom>
          <a:noFill/>
          <a:ln>
            <a:noFill/>
          </a:ln>
        </p:spPr>
        <p:txBody>
          <a:bodyPr wrap="none" lIns="68561" tIns="34282" rIns="68561" bIns="34282">
            <a:spAutoFit/>
          </a:bodyPr>
          <a:lstStyle/>
          <a:p>
            <a:r>
              <a:rPr lang="zh-CN" altLang="en-US" sz="2000" dirty="0">
                <a:solidFill>
                  <a:schemeClr val="bg1"/>
                </a:solidFill>
                <a:latin typeface="+mn-lt"/>
                <a:ea typeface="+mn-ea"/>
                <a:cs typeface="+mn-ea"/>
                <a:sym typeface="+mn-lt"/>
              </a:rPr>
              <a:t>现实</a:t>
            </a:r>
            <a:endParaRPr lang="en-US" altLang="zh-CN" sz="2000" dirty="0">
              <a:solidFill>
                <a:schemeClr val="bg1"/>
              </a:solidFill>
              <a:latin typeface="+mn-lt"/>
              <a:ea typeface="+mn-ea"/>
              <a:cs typeface="+mn-ea"/>
              <a:sym typeface="+mn-lt"/>
            </a:endParaRPr>
          </a:p>
          <a:p>
            <a:r>
              <a:rPr lang="zh-CN" altLang="en-US" sz="2000" dirty="0">
                <a:solidFill>
                  <a:schemeClr val="bg1"/>
                </a:solidFill>
                <a:latin typeface="+mn-lt"/>
                <a:ea typeface="+mn-ea"/>
                <a:cs typeface="+mn-ea"/>
                <a:sym typeface="+mn-lt"/>
              </a:rPr>
              <a:t>需求</a:t>
            </a:r>
            <a:endParaRPr lang="zh-CN" altLang="en-US" sz="2000" dirty="0">
              <a:solidFill>
                <a:schemeClr val="bg1"/>
              </a:solidFill>
              <a:latin typeface="+mn-lt"/>
              <a:ea typeface="+mn-ea"/>
              <a:cs typeface="+mn-ea"/>
              <a:sym typeface="+mn-lt"/>
            </a:endParaRPr>
          </a:p>
        </p:txBody>
      </p:sp>
      <p:sp>
        <p:nvSpPr>
          <p:cNvPr id="246" name="矩形 3"/>
          <p:cNvSpPr>
            <a:spLocks noChangeArrowheads="1"/>
          </p:cNvSpPr>
          <p:nvPr/>
        </p:nvSpPr>
        <p:spPr bwMode="auto">
          <a:xfrm>
            <a:off x="3123872" y="2182271"/>
            <a:ext cx="446204" cy="315378"/>
          </a:xfrm>
          <a:prstGeom prst="rect">
            <a:avLst/>
          </a:prstGeom>
          <a:noFill/>
          <a:ln>
            <a:noFill/>
          </a:ln>
        </p:spPr>
        <p:txBody>
          <a:bodyPr wrap="none" lIns="68561" tIns="34282" rIns="68561" bIns="34282">
            <a:spAutoFit/>
          </a:bodyPr>
          <a:lstStyle/>
          <a:p>
            <a:r>
              <a:rPr lang="zh-CN" altLang="en-US" sz="800" dirty="0">
                <a:solidFill>
                  <a:schemeClr val="bg1"/>
                </a:solidFill>
                <a:latin typeface="+mn-lt"/>
                <a:ea typeface="+mn-ea"/>
                <a:cs typeface="+mn-ea"/>
                <a:sym typeface="+mn-lt"/>
              </a:rPr>
              <a:t>关键词</a:t>
            </a:r>
            <a:endParaRPr lang="en-US" altLang="zh-CN" sz="800" dirty="0">
              <a:solidFill>
                <a:schemeClr val="bg1"/>
              </a:solidFill>
              <a:latin typeface="+mn-lt"/>
              <a:ea typeface="+mn-ea"/>
              <a:cs typeface="+mn-ea"/>
              <a:sym typeface="+mn-lt"/>
            </a:endParaRPr>
          </a:p>
          <a:p>
            <a:r>
              <a:rPr lang="zh-CN" altLang="en-US" sz="800" dirty="0">
                <a:solidFill>
                  <a:schemeClr val="bg1"/>
                </a:solidFill>
                <a:latin typeface="+mn-lt"/>
                <a:ea typeface="+mn-ea"/>
                <a:cs typeface="+mn-ea"/>
                <a:sym typeface="+mn-lt"/>
              </a:rPr>
              <a:t>设问</a:t>
            </a:r>
            <a:endParaRPr lang="zh-CN" altLang="en-US" sz="800" dirty="0">
              <a:solidFill>
                <a:schemeClr val="bg1"/>
              </a:solidFill>
              <a:latin typeface="+mn-lt"/>
              <a:ea typeface="+mn-ea"/>
              <a:cs typeface="+mn-ea"/>
              <a:sym typeface="+mn-lt"/>
            </a:endParaRPr>
          </a:p>
        </p:txBody>
      </p:sp>
      <p:sp>
        <p:nvSpPr>
          <p:cNvPr id="247" name="矩形 3"/>
          <p:cNvSpPr>
            <a:spLocks noChangeArrowheads="1"/>
          </p:cNvSpPr>
          <p:nvPr/>
        </p:nvSpPr>
        <p:spPr bwMode="auto">
          <a:xfrm>
            <a:off x="3123872" y="3485868"/>
            <a:ext cx="446204" cy="315378"/>
          </a:xfrm>
          <a:prstGeom prst="rect">
            <a:avLst/>
          </a:prstGeom>
          <a:noFill/>
          <a:ln>
            <a:noFill/>
          </a:ln>
        </p:spPr>
        <p:txBody>
          <a:bodyPr wrap="none" lIns="68561" tIns="34282" rIns="68561" bIns="34282">
            <a:spAutoFit/>
          </a:bodyPr>
          <a:lstStyle/>
          <a:p>
            <a:r>
              <a:rPr lang="zh-CN" altLang="en-US" sz="800" dirty="0">
                <a:solidFill>
                  <a:schemeClr val="bg1"/>
                </a:solidFill>
                <a:latin typeface="+mn-lt"/>
                <a:ea typeface="+mn-ea"/>
                <a:cs typeface="+mn-ea"/>
                <a:sym typeface="+mn-lt"/>
              </a:rPr>
              <a:t>关键词</a:t>
            </a:r>
            <a:endParaRPr lang="en-US" altLang="zh-CN" sz="800" dirty="0">
              <a:solidFill>
                <a:schemeClr val="bg1"/>
              </a:solidFill>
              <a:latin typeface="+mn-lt"/>
              <a:ea typeface="+mn-ea"/>
              <a:cs typeface="+mn-ea"/>
              <a:sym typeface="+mn-lt"/>
            </a:endParaRPr>
          </a:p>
          <a:p>
            <a:r>
              <a:rPr lang="zh-CN" altLang="en-US" sz="800" dirty="0">
                <a:solidFill>
                  <a:schemeClr val="bg1"/>
                </a:solidFill>
                <a:latin typeface="+mn-lt"/>
                <a:ea typeface="+mn-ea"/>
                <a:cs typeface="+mn-ea"/>
                <a:sym typeface="+mn-lt"/>
              </a:rPr>
              <a:t>设问</a:t>
            </a:r>
            <a:endParaRPr lang="zh-CN" altLang="en-US" sz="800" dirty="0">
              <a:solidFill>
                <a:schemeClr val="bg1"/>
              </a:solidFill>
              <a:latin typeface="+mn-lt"/>
              <a:ea typeface="+mn-ea"/>
              <a:cs typeface="+mn-ea"/>
              <a:sym typeface="+mn-lt"/>
            </a:endParaRPr>
          </a:p>
        </p:txBody>
      </p:sp>
      <p:sp>
        <p:nvSpPr>
          <p:cNvPr id="248" name="矩形 3"/>
          <p:cNvSpPr>
            <a:spLocks noChangeArrowheads="1"/>
          </p:cNvSpPr>
          <p:nvPr/>
        </p:nvSpPr>
        <p:spPr bwMode="auto">
          <a:xfrm>
            <a:off x="5628512" y="2182271"/>
            <a:ext cx="446204" cy="315378"/>
          </a:xfrm>
          <a:prstGeom prst="rect">
            <a:avLst/>
          </a:prstGeom>
          <a:noFill/>
          <a:ln>
            <a:noFill/>
          </a:ln>
        </p:spPr>
        <p:txBody>
          <a:bodyPr wrap="none" lIns="68561" tIns="34282" rIns="68561" bIns="34282">
            <a:spAutoFit/>
          </a:bodyPr>
          <a:lstStyle/>
          <a:p>
            <a:r>
              <a:rPr lang="zh-CN" altLang="en-US" sz="800" dirty="0">
                <a:solidFill>
                  <a:schemeClr val="bg1"/>
                </a:solidFill>
                <a:latin typeface="+mn-lt"/>
                <a:ea typeface="+mn-ea"/>
                <a:cs typeface="+mn-ea"/>
                <a:sym typeface="+mn-lt"/>
              </a:rPr>
              <a:t>关键词</a:t>
            </a:r>
            <a:endParaRPr lang="en-US" altLang="zh-CN" sz="800" dirty="0">
              <a:solidFill>
                <a:schemeClr val="bg1"/>
              </a:solidFill>
              <a:latin typeface="+mn-lt"/>
              <a:ea typeface="+mn-ea"/>
              <a:cs typeface="+mn-ea"/>
              <a:sym typeface="+mn-lt"/>
            </a:endParaRPr>
          </a:p>
          <a:p>
            <a:r>
              <a:rPr lang="zh-CN" altLang="en-US" sz="800" dirty="0">
                <a:solidFill>
                  <a:schemeClr val="bg1"/>
                </a:solidFill>
                <a:latin typeface="+mn-lt"/>
                <a:ea typeface="+mn-ea"/>
                <a:cs typeface="+mn-ea"/>
                <a:sym typeface="+mn-lt"/>
              </a:rPr>
              <a:t>设问</a:t>
            </a:r>
            <a:endParaRPr lang="zh-CN" altLang="en-US" sz="800" dirty="0">
              <a:solidFill>
                <a:schemeClr val="bg1"/>
              </a:solidFill>
              <a:latin typeface="+mn-lt"/>
              <a:ea typeface="+mn-ea"/>
              <a:cs typeface="+mn-ea"/>
              <a:sym typeface="+mn-lt"/>
            </a:endParaRPr>
          </a:p>
        </p:txBody>
      </p:sp>
      <p:sp>
        <p:nvSpPr>
          <p:cNvPr id="249" name="矩形 3"/>
          <p:cNvSpPr>
            <a:spLocks noChangeArrowheads="1"/>
          </p:cNvSpPr>
          <p:nvPr/>
        </p:nvSpPr>
        <p:spPr bwMode="auto">
          <a:xfrm>
            <a:off x="5628512" y="3485868"/>
            <a:ext cx="446204" cy="315378"/>
          </a:xfrm>
          <a:prstGeom prst="rect">
            <a:avLst/>
          </a:prstGeom>
          <a:noFill/>
          <a:ln>
            <a:noFill/>
          </a:ln>
        </p:spPr>
        <p:txBody>
          <a:bodyPr wrap="none" lIns="68561" tIns="34282" rIns="68561" bIns="34282">
            <a:spAutoFit/>
          </a:bodyPr>
          <a:lstStyle/>
          <a:p>
            <a:r>
              <a:rPr lang="zh-CN" altLang="en-US" sz="800" dirty="0">
                <a:solidFill>
                  <a:schemeClr val="bg1"/>
                </a:solidFill>
                <a:latin typeface="+mn-lt"/>
                <a:ea typeface="+mn-ea"/>
                <a:cs typeface="+mn-ea"/>
                <a:sym typeface="+mn-lt"/>
              </a:rPr>
              <a:t>关键词</a:t>
            </a:r>
            <a:endParaRPr lang="en-US" altLang="zh-CN" sz="800" dirty="0">
              <a:solidFill>
                <a:schemeClr val="bg1"/>
              </a:solidFill>
              <a:latin typeface="+mn-lt"/>
              <a:ea typeface="+mn-ea"/>
              <a:cs typeface="+mn-ea"/>
              <a:sym typeface="+mn-lt"/>
            </a:endParaRPr>
          </a:p>
          <a:p>
            <a:r>
              <a:rPr lang="zh-CN" altLang="en-US" sz="800" dirty="0">
                <a:solidFill>
                  <a:schemeClr val="bg1"/>
                </a:solidFill>
                <a:latin typeface="+mn-lt"/>
                <a:ea typeface="+mn-ea"/>
                <a:cs typeface="+mn-ea"/>
                <a:sym typeface="+mn-lt"/>
              </a:rPr>
              <a:t>设问</a:t>
            </a:r>
            <a:endParaRPr lang="zh-CN" altLang="en-US" sz="800" dirty="0">
              <a:solidFill>
                <a:schemeClr val="bg1"/>
              </a:solidFill>
              <a:latin typeface="+mn-lt"/>
              <a:ea typeface="+mn-ea"/>
              <a:cs typeface="+mn-ea"/>
              <a:sym typeface="+mn-lt"/>
            </a:endParaRPr>
          </a:p>
        </p:txBody>
      </p:sp>
      <p:pic>
        <p:nvPicPr>
          <p:cNvPr id="145" name="Picture 3" descr="D:\360data\重要数据\桌面\未标题-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044" y="2267045"/>
            <a:ext cx="2221995" cy="2986087"/>
          </a:xfrm>
          <a:prstGeom prst="rect">
            <a:avLst/>
          </a:prstGeom>
          <a:noFill/>
        </p:spPr>
      </p:pic>
      <p:pic>
        <p:nvPicPr>
          <p:cNvPr id="146" name="Picture 4" descr="D:\360data\重要数据\桌面\未标题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919" y="2238470"/>
            <a:ext cx="2293443" cy="3014662"/>
          </a:xfrm>
          <a:prstGeom prst="rect">
            <a:avLst/>
          </a:prstGeom>
          <a:noFill/>
        </p:spPr>
      </p:pic>
      <p:grpSp>
        <p:nvGrpSpPr>
          <p:cNvPr id="98" name="组合 97"/>
          <p:cNvGrpSpPr/>
          <p:nvPr/>
        </p:nvGrpSpPr>
        <p:grpSpPr>
          <a:xfrm>
            <a:off x="27083" y="196218"/>
            <a:ext cx="1765509" cy="551354"/>
            <a:chOff x="520640" y="251297"/>
            <a:chExt cx="1766054" cy="551523"/>
          </a:xfrm>
        </p:grpSpPr>
        <p:sp>
          <p:nvSpPr>
            <p:cNvPr id="99" name="矩形 3"/>
            <p:cNvSpPr>
              <a:spLocks noChangeArrowheads="1"/>
            </p:cNvSpPr>
            <p:nvPr/>
          </p:nvSpPr>
          <p:spPr bwMode="auto">
            <a:xfrm>
              <a:off x="872618"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执行过程</a:t>
              </a:r>
              <a:endParaRPr lang="zh-CN" altLang="en-US" kern="0" dirty="0">
                <a:solidFill>
                  <a:schemeClr val="tx1">
                    <a:lumMod val="65000"/>
                    <a:lumOff val="35000"/>
                  </a:schemeClr>
                </a:solidFill>
                <a:latin typeface="+mn-lt"/>
                <a:ea typeface="+mn-ea"/>
                <a:cs typeface="+mn-ea"/>
                <a:sym typeface="+mn-lt"/>
              </a:endParaRPr>
            </a:p>
          </p:txBody>
        </p:sp>
        <p:grpSp>
          <p:nvGrpSpPr>
            <p:cNvPr id="100" name="组合 99"/>
            <p:cNvGrpSpPr/>
            <p:nvPr/>
          </p:nvGrpSpPr>
          <p:grpSpPr>
            <a:xfrm>
              <a:off x="520640" y="515443"/>
              <a:ext cx="1766054" cy="287377"/>
              <a:chOff x="562081" y="425886"/>
              <a:chExt cx="1766054" cy="287377"/>
            </a:xfrm>
          </p:grpSpPr>
          <p:sp>
            <p:nvSpPr>
              <p:cNvPr id="101"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Harvest experience</a:t>
                </a:r>
                <a:endParaRPr lang="zh-CN" altLang="en-US" sz="800" kern="0" dirty="0">
                  <a:solidFill>
                    <a:srgbClr val="FFFFFF">
                      <a:lumMod val="50000"/>
                    </a:srgbClr>
                  </a:solidFill>
                  <a:latin typeface="+mn-lt"/>
                  <a:ea typeface="+mn-ea"/>
                  <a:cs typeface="+mn-ea"/>
                  <a:sym typeface="+mn-lt"/>
                </a:endParaRPr>
              </a:p>
            </p:txBody>
          </p:sp>
          <p:grpSp>
            <p:nvGrpSpPr>
              <p:cNvPr id="102" name="组合 101"/>
              <p:cNvGrpSpPr/>
              <p:nvPr/>
            </p:nvGrpSpPr>
            <p:grpSpPr>
              <a:xfrm>
                <a:off x="931046" y="667544"/>
                <a:ext cx="1028125" cy="45719"/>
                <a:chOff x="688893" y="2574256"/>
                <a:chExt cx="7739508" cy="81111"/>
              </a:xfrm>
            </p:grpSpPr>
            <p:sp>
              <p:nvSpPr>
                <p:cNvPr id="11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1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Freeform 15"/>
          <p:cNvSpPr/>
          <p:nvPr>
            <p:custDataLst>
              <p:tags r:id="rId1"/>
            </p:custDataLst>
          </p:nvPr>
        </p:nvSpPr>
        <p:spPr bwMode="auto">
          <a:xfrm>
            <a:off x="2653680" y="981881"/>
            <a:ext cx="3633850" cy="3152256"/>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ysClr val="window" lastClr="FFFFFF">
              <a:lumMod val="75000"/>
            </a:sysClr>
          </a:solidFill>
          <a:ln w="12700" cap="flat" cmpd="sng" algn="ctr">
            <a:noFill/>
            <a:prstDash val="solid"/>
            <a:miter lim="800000"/>
          </a:ln>
          <a:effectLst>
            <a:innerShdw blurRad="190500" dist="50800" dir="13500000">
              <a:prstClr val="black">
                <a:alpha val="42000"/>
              </a:prstClr>
            </a:innerShdw>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221" name="文本框 20"/>
          <p:cNvSpPr txBox="1"/>
          <p:nvPr>
            <p:custDataLst>
              <p:tags r:id="rId2"/>
            </p:custDataLst>
          </p:nvPr>
        </p:nvSpPr>
        <p:spPr>
          <a:xfrm>
            <a:off x="1056643" y="1870562"/>
            <a:ext cx="1061519" cy="346152"/>
          </a:xfrm>
          <a:prstGeom prst="rect">
            <a:avLst/>
          </a:prstGeom>
          <a:noFill/>
        </p:spPr>
        <p:txBody>
          <a:bodyPr wrap="none" lIns="68568" tIns="34284" rIns="68568" bIns="34284">
            <a:spAutoFit/>
          </a:bodyPr>
          <a:lstStyle/>
          <a:p>
            <a:pPr algn="r" defTabSz="914400" fontAlgn="auto">
              <a:spcBef>
                <a:spcPts val="0"/>
              </a:spcBef>
              <a:spcAft>
                <a:spcPts val="0"/>
              </a:spcAft>
              <a:defRPr/>
            </a:pPr>
            <a:r>
              <a:rPr lang="zh-CN" altLang="en-US" sz="1800" b="1" kern="0" dirty="0">
                <a:solidFill>
                  <a:srgbClr val="00B0F0"/>
                </a:solidFill>
                <a:latin typeface="+mn-lt"/>
                <a:ea typeface="+mn-ea"/>
                <a:cs typeface="+mn-ea"/>
                <a:sym typeface="+mn-lt"/>
              </a:rPr>
              <a:t>文字标题</a:t>
            </a:r>
            <a:endParaRPr lang="zh-CN" altLang="en-US" sz="1800" b="1" kern="0" dirty="0">
              <a:solidFill>
                <a:srgbClr val="00B0F0"/>
              </a:solidFill>
              <a:latin typeface="+mn-lt"/>
              <a:ea typeface="+mn-ea"/>
              <a:cs typeface="+mn-ea"/>
              <a:sym typeface="+mn-lt"/>
            </a:endParaRPr>
          </a:p>
        </p:txBody>
      </p:sp>
      <p:sp>
        <p:nvSpPr>
          <p:cNvPr id="222" name="TextBox 49"/>
          <p:cNvSpPr txBox="1"/>
          <p:nvPr>
            <p:custDataLst>
              <p:tags r:id="rId3"/>
            </p:custDataLst>
          </p:nvPr>
        </p:nvSpPr>
        <p:spPr>
          <a:xfrm>
            <a:off x="402448" y="2205279"/>
            <a:ext cx="2369908" cy="438457"/>
          </a:xfrm>
          <a:prstGeom prst="rect">
            <a:avLst/>
          </a:prstGeom>
          <a:noFill/>
          <a:ln w="3175">
            <a:noFill/>
          </a:ln>
        </p:spPr>
        <p:txBody>
          <a:bodyPr lIns="68568" tIns="34284" rIns="68568" bIns="34284">
            <a:spAutoFit/>
          </a:bodyPr>
          <a:lstStyle/>
          <a:p>
            <a:pPr algn="ctr" defTabSz="914400" fontAlgn="auto">
              <a:spcBef>
                <a:spcPts val="0"/>
              </a:spcBef>
              <a:spcAft>
                <a:spcPts val="0"/>
              </a:spcAft>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a:p>
            <a:pPr algn="ctr" defTabSz="914400">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p:txBody>
      </p:sp>
      <p:grpSp>
        <p:nvGrpSpPr>
          <p:cNvPr id="3" name="组合 2"/>
          <p:cNvGrpSpPr/>
          <p:nvPr>
            <p:custDataLst>
              <p:tags r:id="rId4"/>
            </p:custDataLst>
          </p:nvPr>
        </p:nvGrpSpPr>
        <p:grpSpPr>
          <a:xfrm>
            <a:off x="2466801" y="1407409"/>
            <a:ext cx="1860856" cy="1610266"/>
            <a:chOff x="2466945" y="1407843"/>
            <a:chExt cx="1861430" cy="1610763"/>
          </a:xfrm>
        </p:grpSpPr>
        <p:sp>
          <p:nvSpPr>
            <p:cNvPr id="211" name="Freeform 9"/>
            <p:cNvSpPr/>
            <p:nvPr>
              <p:custDataLst>
                <p:tags r:id="rId5"/>
              </p:custDataLst>
            </p:nvPr>
          </p:nvSpPr>
          <p:spPr bwMode="auto">
            <a:xfrm>
              <a:off x="2466945" y="1407843"/>
              <a:ext cx="1861430" cy="1610763"/>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216" name="Freeform 9"/>
            <p:cNvSpPr>
              <a:spLocks noChangeAspect="1"/>
            </p:cNvSpPr>
            <p:nvPr>
              <p:custDataLst>
                <p:tags r:id="rId6"/>
              </p:custDataLst>
            </p:nvPr>
          </p:nvSpPr>
          <p:spPr bwMode="auto">
            <a:xfrm>
              <a:off x="2708225" y="1580661"/>
              <a:ext cx="1352221" cy="1170594"/>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rgbClr val="00B0F0"/>
            </a:solidFill>
            <a:ln w="28575" cap="flat">
              <a:noFill/>
              <a:prstDash val="solid"/>
              <a:miter lim="800000"/>
            </a:ln>
            <a:effectLst>
              <a:outerShdw blurRad="127000" dist="63500" dir="2700000" algn="tl" rotWithShape="0">
                <a:prstClr val="black">
                  <a:alpha val="40000"/>
                </a:prstClr>
              </a:outerShdw>
            </a:effectLst>
          </p:spPr>
          <p:txBody>
            <a:bodyPr lIns="68568" tIns="34284" rIns="68568" bIns="34284"/>
            <a:lstStyle/>
            <a:p>
              <a:pPr fontAlgn="auto">
                <a:spcBef>
                  <a:spcPts val="0"/>
                </a:spcBef>
                <a:spcAft>
                  <a:spcPts val="0"/>
                </a:spcAft>
                <a:defRPr/>
              </a:pPr>
              <a:endParaRPr lang="zh-CN" altLang="en-US">
                <a:solidFill>
                  <a:prstClr val="black"/>
                </a:solidFill>
                <a:latin typeface="+mn-lt"/>
                <a:ea typeface="+mn-ea"/>
                <a:cs typeface="+mn-ea"/>
                <a:sym typeface="+mn-lt"/>
              </a:endParaRPr>
            </a:p>
          </p:txBody>
        </p:sp>
        <p:grpSp>
          <p:nvGrpSpPr>
            <p:cNvPr id="238" name="组合 37"/>
            <p:cNvGrpSpPr/>
            <p:nvPr/>
          </p:nvGrpSpPr>
          <p:grpSpPr bwMode="auto">
            <a:xfrm>
              <a:off x="3177037" y="1692297"/>
              <a:ext cx="447552" cy="451865"/>
              <a:chOff x="9488488" y="4192588"/>
              <a:chExt cx="341313" cy="344487"/>
            </a:xfrm>
          </p:grpSpPr>
          <p:sp>
            <p:nvSpPr>
              <p:cNvPr id="239" name="Freeform 48"/>
              <p:cNvSpPr>
                <a:spLocks noEditPoints="1"/>
              </p:cNvSpPr>
              <p:nvPr>
                <p:custDataLst>
                  <p:tags r:id="rId7"/>
                </p:custDataLst>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0" name="Freeform 49"/>
              <p:cNvSpPr>
                <a:spLocks noEditPoints="1"/>
              </p:cNvSpPr>
              <p:nvPr>
                <p:custDataLst>
                  <p:tags r:id="rId8"/>
                </p:custDataLst>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1" name="Freeform 50"/>
              <p:cNvSpPr>
                <a:spLocks noEditPoints="1"/>
              </p:cNvSpPr>
              <p:nvPr>
                <p:custDataLst>
                  <p:tags r:id="rId9"/>
                </p:custDataLst>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2" name="Oval 51"/>
              <p:cNvSpPr>
                <a:spLocks noChangeArrowheads="1"/>
              </p:cNvSpPr>
              <p:nvPr>
                <p:custDataLst>
                  <p:tags r:id="rId10"/>
                </p:custDataLst>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3" name="Oval 52"/>
              <p:cNvSpPr>
                <a:spLocks noChangeArrowheads="1"/>
              </p:cNvSpPr>
              <p:nvPr>
                <p:custDataLst>
                  <p:tags r:id="rId11"/>
                </p:custDataLst>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4" name="Oval 53"/>
              <p:cNvSpPr>
                <a:spLocks noChangeArrowheads="1"/>
              </p:cNvSpPr>
              <p:nvPr>
                <p:custDataLst>
                  <p:tags r:id="rId12"/>
                </p:custDataLst>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5" name="Oval 54"/>
              <p:cNvSpPr>
                <a:spLocks noChangeArrowheads="1"/>
              </p:cNvSpPr>
              <p:nvPr>
                <p:custDataLst>
                  <p:tags r:id="rId13"/>
                </p:custDataLst>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grpSp>
        <p:nvGrpSpPr>
          <p:cNvPr id="4" name="组合 3"/>
          <p:cNvGrpSpPr/>
          <p:nvPr>
            <p:custDataLst>
              <p:tags r:id="rId14"/>
            </p:custDataLst>
          </p:nvPr>
        </p:nvGrpSpPr>
        <p:grpSpPr>
          <a:xfrm>
            <a:off x="4613554" y="1407409"/>
            <a:ext cx="1860856" cy="1610266"/>
            <a:chOff x="4614361" y="1407843"/>
            <a:chExt cx="1861430" cy="1610763"/>
          </a:xfrm>
        </p:grpSpPr>
        <p:sp>
          <p:nvSpPr>
            <p:cNvPr id="212" name="Freeform 9"/>
            <p:cNvSpPr/>
            <p:nvPr>
              <p:custDataLst>
                <p:tags r:id="rId15"/>
              </p:custDataLst>
            </p:nvPr>
          </p:nvSpPr>
          <p:spPr bwMode="auto">
            <a:xfrm>
              <a:off x="4614361" y="1407843"/>
              <a:ext cx="1861430" cy="1610763"/>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217" name="Freeform 9"/>
            <p:cNvSpPr>
              <a:spLocks noChangeAspect="1"/>
            </p:cNvSpPr>
            <p:nvPr>
              <p:custDataLst>
                <p:tags r:id="rId16"/>
              </p:custDataLst>
            </p:nvPr>
          </p:nvSpPr>
          <p:spPr bwMode="auto">
            <a:xfrm>
              <a:off x="4868377" y="1531753"/>
              <a:ext cx="1353283" cy="116953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rgbClr val="00B0F0"/>
            </a:solidFill>
            <a:ln w="14288" cap="flat">
              <a:noFill/>
              <a:prstDash val="solid"/>
              <a:miter lim="800000"/>
            </a:ln>
            <a:effectLst>
              <a:outerShdw blurRad="127000" dist="63500" dir="2700000" algn="tl" rotWithShape="0">
                <a:prstClr val="black">
                  <a:alpha val="40000"/>
                </a:prstClr>
              </a:outerShdw>
            </a:effectLst>
          </p:spPr>
          <p:txBody>
            <a:bodyPr lIns="68568" tIns="34284" rIns="68568" bIns="34284"/>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nvGrpSpPr>
            <p:cNvPr id="246" name="组合 45"/>
            <p:cNvGrpSpPr/>
            <p:nvPr/>
          </p:nvGrpSpPr>
          <p:grpSpPr bwMode="auto">
            <a:xfrm>
              <a:off x="5349946" y="1722067"/>
              <a:ext cx="362506" cy="303015"/>
              <a:chOff x="9478963" y="1489075"/>
              <a:chExt cx="307975" cy="257176"/>
            </a:xfrm>
          </p:grpSpPr>
          <p:sp>
            <p:nvSpPr>
              <p:cNvPr id="247" name="Freeform 26"/>
              <p:cNvSpPr/>
              <p:nvPr>
                <p:custDataLst>
                  <p:tags r:id="rId17"/>
                </p:custDataLst>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8" name="Freeform 27"/>
              <p:cNvSpPr/>
              <p:nvPr>
                <p:custDataLst>
                  <p:tags r:id="rId18"/>
                </p:custDataLst>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49" name="Freeform 28"/>
              <p:cNvSpPr/>
              <p:nvPr>
                <p:custDataLst>
                  <p:tags r:id="rId19"/>
                </p:custDataLst>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0" name="Freeform 29"/>
              <p:cNvSpPr/>
              <p:nvPr>
                <p:custDataLst>
                  <p:tags r:id="rId20"/>
                </p:custDataLst>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1" name="Freeform 30"/>
              <p:cNvSpPr/>
              <p:nvPr>
                <p:custDataLst>
                  <p:tags r:id="rId21"/>
                </p:custDataLst>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grpSp>
        <p:nvGrpSpPr>
          <p:cNvPr id="2" name="组合 1"/>
          <p:cNvGrpSpPr/>
          <p:nvPr>
            <p:custDataLst>
              <p:tags r:id="rId22"/>
            </p:custDataLst>
          </p:nvPr>
        </p:nvGrpSpPr>
        <p:grpSpPr>
          <a:xfrm>
            <a:off x="3540177" y="3265030"/>
            <a:ext cx="1860856" cy="1610266"/>
            <a:chOff x="3540653" y="3266037"/>
            <a:chExt cx="1861430" cy="1610763"/>
          </a:xfrm>
        </p:grpSpPr>
        <p:sp>
          <p:nvSpPr>
            <p:cNvPr id="214" name="Freeform 9"/>
            <p:cNvSpPr/>
            <p:nvPr>
              <p:custDataLst>
                <p:tags r:id="rId23"/>
              </p:custDataLst>
            </p:nvPr>
          </p:nvSpPr>
          <p:spPr bwMode="auto">
            <a:xfrm>
              <a:off x="3540653" y="3266037"/>
              <a:ext cx="1861430" cy="1610763"/>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218" name="Freeform 9"/>
            <p:cNvSpPr>
              <a:spLocks noChangeAspect="1"/>
            </p:cNvSpPr>
            <p:nvPr>
              <p:custDataLst>
                <p:tags r:id="rId24"/>
              </p:custDataLst>
            </p:nvPr>
          </p:nvSpPr>
          <p:spPr bwMode="auto">
            <a:xfrm>
              <a:off x="3795741" y="3425330"/>
              <a:ext cx="1352221" cy="1170595"/>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rgbClr val="00B0F0"/>
            </a:solidFill>
            <a:ln w="12700" cap="flat" cmpd="sng" algn="ctr">
              <a:noFill/>
              <a:prstDash val="solid"/>
              <a:miter lim="800000"/>
            </a:ln>
            <a:effectLst>
              <a:outerShdw blurRad="127000" dist="63500" dir="2700000" algn="tl" rotWithShape="0">
                <a:prstClr val="black">
                  <a:alpha val="40000"/>
                </a:prstClr>
              </a:outerShdw>
            </a:effectLst>
          </p:spPr>
          <p:txBody>
            <a:bodyPr lIns="0" tIns="0" rIns="0" bIns="0" anchor="ctr"/>
            <a:lstStyle/>
            <a:p>
              <a:pPr algn="ctr" defTabSz="914400" fontAlgn="auto">
                <a:spcBef>
                  <a:spcPts val="0"/>
                </a:spcBef>
                <a:spcAft>
                  <a:spcPts val="0"/>
                </a:spcAft>
                <a:defRPr/>
              </a:pPr>
              <a:endParaRPr lang="zh-CN" altLang="en-US" sz="2400" kern="0">
                <a:solidFill>
                  <a:sysClr val="window" lastClr="FFFFFF"/>
                </a:solidFill>
                <a:latin typeface="+mn-lt"/>
                <a:ea typeface="+mn-ea"/>
                <a:cs typeface="+mn-ea"/>
                <a:sym typeface="+mn-lt"/>
              </a:endParaRPr>
            </a:p>
          </p:txBody>
        </p:sp>
        <p:grpSp>
          <p:nvGrpSpPr>
            <p:cNvPr id="252" name="组合 51"/>
            <p:cNvGrpSpPr/>
            <p:nvPr/>
          </p:nvGrpSpPr>
          <p:grpSpPr bwMode="auto">
            <a:xfrm>
              <a:off x="4257113" y="3637973"/>
              <a:ext cx="390146" cy="354050"/>
              <a:chOff x="6942138" y="1422400"/>
              <a:chExt cx="357188" cy="323851"/>
            </a:xfrm>
          </p:grpSpPr>
          <p:sp>
            <p:nvSpPr>
              <p:cNvPr id="253" name="Freeform 31"/>
              <p:cNvSpPr/>
              <p:nvPr>
                <p:custDataLst>
                  <p:tags r:id="rId25"/>
                </p:custDataLst>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4" name="Freeform 32"/>
              <p:cNvSpPr/>
              <p:nvPr>
                <p:custDataLst>
                  <p:tags r:id="rId26"/>
                </p:custDataLst>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5" name="Freeform 33"/>
              <p:cNvSpPr/>
              <p:nvPr>
                <p:custDataLst>
                  <p:tags r:id="rId27"/>
                </p:custDataLst>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6" name="Freeform 34"/>
              <p:cNvSpPr/>
              <p:nvPr>
                <p:custDataLst>
                  <p:tags r:id="rId28"/>
                </p:custDataLst>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7" name="Freeform 35"/>
              <p:cNvSpPr/>
              <p:nvPr>
                <p:custDataLst>
                  <p:tags r:id="rId29"/>
                </p:custDataLst>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8" name="Freeform 36"/>
              <p:cNvSpPr/>
              <p:nvPr>
                <p:custDataLst>
                  <p:tags r:id="rId30"/>
                </p:custDataLst>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59" name="Freeform 37"/>
              <p:cNvSpPr/>
              <p:nvPr>
                <p:custDataLst>
                  <p:tags r:id="rId31"/>
                </p:custDataLst>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grpSp>
        <p:nvGrpSpPr>
          <p:cNvPr id="260" name="组合 259"/>
          <p:cNvGrpSpPr/>
          <p:nvPr>
            <p:custDataLst>
              <p:tags r:id="rId32"/>
            </p:custDataLst>
          </p:nvPr>
        </p:nvGrpSpPr>
        <p:grpSpPr>
          <a:xfrm>
            <a:off x="1375265" y="1391787"/>
            <a:ext cx="447505" cy="451727"/>
            <a:chOff x="9488488" y="4192588"/>
            <a:chExt cx="341313" cy="344487"/>
          </a:xfrm>
          <a:solidFill>
            <a:srgbClr val="0070C0"/>
          </a:solidFill>
        </p:grpSpPr>
        <p:sp>
          <p:nvSpPr>
            <p:cNvPr id="261" name="Freeform 48"/>
            <p:cNvSpPr>
              <a:spLocks noEditPoints="1"/>
            </p:cNvSpPr>
            <p:nvPr>
              <p:custDataLst>
                <p:tags r:id="rId33"/>
              </p:custDataLst>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62" name="Freeform 49"/>
            <p:cNvSpPr>
              <a:spLocks noEditPoints="1"/>
            </p:cNvSpPr>
            <p:nvPr>
              <p:custDataLst>
                <p:tags r:id="rId34"/>
              </p:custDataLst>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63" name="Freeform 50"/>
            <p:cNvSpPr>
              <a:spLocks noEditPoints="1"/>
            </p:cNvSpPr>
            <p:nvPr>
              <p:custDataLst>
                <p:tags r:id="rId35"/>
              </p:custDataLst>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64" name="Oval 51"/>
            <p:cNvSpPr>
              <a:spLocks noChangeArrowheads="1"/>
            </p:cNvSpPr>
            <p:nvPr>
              <p:custDataLst>
                <p:tags r:id="rId36"/>
              </p:custDataLst>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65" name="Oval 52"/>
            <p:cNvSpPr>
              <a:spLocks noChangeArrowheads="1"/>
            </p:cNvSpPr>
            <p:nvPr>
              <p:custDataLst>
                <p:tags r:id="rId37"/>
              </p:custDataLst>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66" name="Oval 53"/>
            <p:cNvSpPr>
              <a:spLocks noChangeArrowheads="1"/>
            </p:cNvSpPr>
            <p:nvPr>
              <p:custDataLst>
                <p:tags r:id="rId38"/>
              </p:custDataLst>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67" name="Oval 54"/>
            <p:cNvSpPr>
              <a:spLocks noChangeArrowheads="1"/>
            </p:cNvSpPr>
            <p:nvPr>
              <p:custDataLst>
                <p:tags r:id="rId39"/>
              </p:custDataLst>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nvGrpSpPr>
          <p:cNvPr id="268" name="组合 267"/>
          <p:cNvGrpSpPr/>
          <p:nvPr>
            <p:custDataLst>
              <p:tags r:id="rId40"/>
            </p:custDataLst>
          </p:nvPr>
        </p:nvGrpSpPr>
        <p:grpSpPr>
          <a:xfrm>
            <a:off x="1378662" y="3012101"/>
            <a:ext cx="500982" cy="356065"/>
            <a:chOff x="6934200" y="4259263"/>
            <a:chExt cx="373063" cy="265113"/>
          </a:xfrm>
          <a:solidFill>
            <a:srgbClr val="0070C0"/>
          </a:solidFill>
        </p:grpSpPr>
        <p:sp>
          <p:nvSpPr>
            <p:cNvPr id="269" name="Oval 38"/>
            <p:cNvSpPr>
              <a:spLocks noChangeArrowheads="1"/>
            </p:cNvSpPr>
            <p:nvPr>
              <p:custDataLst>
                <p:tags r:id="rId41"/>
              </p:custDataLst>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0" name="Freeform 39"/>
            <p:cNvSpPr/>
            <p:nvPr>
              <p:custDataLst>
                <p:tags r:id="rId42"/>
              </p:custDataLst>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1" name="Oval 40"/>
            <p:cNvSpPr>
              <a:spLocks noChangeArrowheads="1"/>
            </p:cNvSpPr>
            <p:nvPr>
              <p:custDataLst>
                <p:tags r:id="rId43"/>
              </p:custDataLst>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2" name="Freeform 41"/>
            <p:cNvSpPr/>
            <p:nvPr>
              <p:custDataLst>
                <p:tags r:id="rId44"/>
              </p:custDataLst>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3" name="Oval 42"/>
            <p:cNvSpPr>
              <a:spLocks noChangeArrowheads="1"/>
            </p:cNvSpPr>
            <p:nvPr>
              <p:custDataLst>
                <p:tags r:id="rId45"/>
              </p:custDataLst>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4" name="Freeform 43"/>
            <p:cNvSpPr/>
            <p:nvPr>
              <p:custDataLst>
                <p:tags r:id="rId46"/>
              </p:custDataLst>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5" name="Oval 44"/>
            <p:cNvSpPr>
              <a:spLocks noChangeArrowheads="1"/>
            </p:cNvSpPr>
            <p:nvPr>
              <p:custDataLst>
                <p:tags r:id="rId47"/>
              </p:custDataLst>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6" name="Freeform 45"/>
            <p:cNvSpPr/>
            <p:nvPr>
              <p:custDataLst>
                <p:tags r:id="rId48"/>
              </p:custDataLst>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7" name="Oval 46"/>
            <p:cNvSpPr>
              <a:spLocks noChangeArrowheads="1"/>
            </p:cNvSpPr>
            <p:nvPr>
              <p:custDataLst>
                <p:tags r:id="rId49"/>
              </p:custDataLst>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78" name="Freeform 47"/>
            <p:cNvSpPr/>
            <p:nvPr>
              <p:custDataLst>
                <p:tags r:id="rId50"/>
              </p:custDataLst>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nvGrpSpPr>
          <p:cNvPr id="279" name="组合 278"/>
          <p:cNvGrpSpPr/>
          <p:nvPr>
            <p:custDataLst>
              <p:tags r:id="rId51"/>
            </p:custDataLst>
          </p:nvPr>
        </p:nvGrpSpPr>
        <p:grpSpPr>
          <a:xfrm>
            <a:off x="7241968" y="1444726"/>
            <a:ext cx="362496" cy="302744"/>
            <a:chOff x="9478963" y="1489075"/>
            <a:chExt cx="307975" cy="257176"/>
          </a:xfrm>
          <a:solidFill>
            <a:srgbClr val="0070C0"/>
          </a:solidFill>
        </p:grpSpPr>
        <p:sp>
          <p:nvSpPr>
            <p:cNvPr id="280" name="Freeform 26"/>
            <p:cNvSpPr/>
            <p:nvPr>
              <p:custDataLst>
                <p:tags r:id="rId52"/>
              </p:custDataLst>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1" name="Freeform 27"/>
            <p:cNvSpPr/>
            <p:nvPr>
              <p:custDataLst>
                <p:tags r:id="rId53"/>
              </p:custDataLst>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2" name="Freeform 28"/>
            <p:cNvSpPr/>
            <p:nvPr>
              <p:custDataLst>
                <p:tags r:id="rId54"/>
              </p:custDataLst>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3" name="Freeform 29"/>
            <p:cNvSpPr/>
            <p:nvPr>
              <p:custDataLst>
                <p:tags r:id="rId55"/>
              </p:custDataLst>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4" name="Freeform 30"/>
            <p:cNvSpPr/>
            <p:nvPr>
              <p:custDataLst>
                <p:tags r:id="rId56"/>
              </p:custDataLst>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nvGrpSpPr>
          <p:cNvPr id="285" name="组合 284"/>
          <p:cNvGrpSpPr/>
          <p:nvPr>
            <p:custDataLst>
              <p:tags r:id="rId57"/>
            </p:custDataLst>
          </p:nvPr>
        </p:nvGrpSpPr>
        <p:grpSpPr>
          <a:xfrm>
            <a:off x="7185214" y="3026441"/>
            <a:ext cx="390448" cy="354057"/>
            <a:chOff x="6942138" y="1422400"/>
            <a:chExt cx="357188" cy="323851"/>
          </a:xfrm>
          <a:solidFill>
            <a:srgbClr val="0070C0"/>
          </a:solidFill>
        </p:grpSpPr>
        <p:sp>
          <p:nvSpPr>
            <p:cNvPr id="286" name="Freeform 31"/>
            <p:cNvSpPr/>
            <p:nvPr>
              <p:custDataLst>
                <p:tags r:id="rId58"/>
              </p:custDataLst>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7" name="Freeform 32"/>
            <p:cNvSpPr/>
            <p:nvPr>
              <p:custDataLst>
                <p:tags r:id="rId59"/>
              </p:custDataLst>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8" name="Freeform 33"/>
            <p:cNvSpPr/>
            <p:nvPr>
              <p:custDataLst>
                <p:tags r:id="rId60"/>
              </p:custDataLst>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89" name="Freeform 34"/>
            <p:cNvSpPr/>
            <p:nvPr>
              <p:custDataLst>
                <p:tags r:id="rId61"/>
              </p:custDataLst>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90" name="Freeform 35"/>
            <p:cNvSpPr/>
            <p:nvPr>
              <p:custDataLst>
                <p:tags r:id="rId62"/>
              </p:custDataLst>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91" name="Freeform 36"/>
            <p:cNvSpPr/>
            <p:nvPr>
              <p:custDataLst>
                <p:tags r:id="rId63"/>
              </p:custDataLst>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292" name="Freeform 37"/>
            <p:cNvSpPr/>
            <p:nvPr>
              <p:custDataLst>
                <p:tags r:id="rId64"/>
              </p:custDataLst>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nvGrpSpPr>
          <p:cNvPr id="103" name="组合 102"/>
          <p:cNvGrpSpPr/>
          <p:nvPr>
            <p:custDataLst>
              <p:tags r:id="rId65"/>
            </p:custDataLst>
          </p:nvPr>
        </p:nvGrpSpPr>
        <p:grpSpPr>
          <a:xfrm>
            <a:off x="3540177" y="1524617"/>
            <a:ext cx="1860856" cy="1612392"/>
            <a:chOff x="3540653" y="1525088"/>
            <a:chExt cx="1861430" cy="1612890"/>
          </a:xfrm>
        </p:grpSpPr>
        <p:sp>
          <p:nvSpPr>
            <p:cNvPr id="104" name="Freeform 7"/>
            <p:cNvSpPr/>
            <p:nvPr>
              <p:custDataLst>
                <p:tags r:id="rId66"/>
              </p:custDataLst>
            </p:nvPr>
          </p:nvSpPr>
          <p:spPr bwMode="auto">
            <a:xfrm>
              <a:off x="3540653" y="1525088"/>
              <a:ext cx="1861430" cy="1612890"/>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lIns="68568" tIns="34284" rIns="68568" bIns="34284" anchor="ctr"/>
            <a:lstStyle/>
            <a:p>
              <a:pPr algn="ctr" defTabSz="914400" fontAlgn="auto">
                <a:spcBef>
                  <a:spcPts val="0"/>
                </a:spcBef>
                <a:spcAft>
                  <a:spcPts val="0"/>
                </a:spcAft>
                <a:defRPr/>
              </a:pPr>
              <a:endParaRPr lang="zh-CN" altLang="en-US" sz="1800" kern="0">
                <a:solidFill>
                  <a:sysClr val="window" lastClr="FFFFFF"/>
                </a:solidFill>
                <a:latin typeface="+mn-lt"/>
                <a:ea typeface="+mn-ea"/>
                <a:cs typeface="+mn-ea"/>
                <a:sym typeface="+mn-lt"/>
              </a:endParaRPr>
            </a:p>
          </p:txBody>
        </p:sp>
        <p:sp>
          <p:nvSpPr>
            <p:cNvPr id="105" name="Freeform 7"/>
            <p:cNvSpPr/>
            <p:nvPr>
              <p:custDataLst>
                <p:tags r:id="rId67"/>
              </p:custDataLst>
            </p:nvPr>
          </p:nvSpPr>
          <p:spPr bwMode="auto">
            <a:xfrm>
              <a:off x="3794781" y="1818262"/>
              <a:ext cx="1353175" cy="1172498"/>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rgbClr val="0070C0"/>
            </a:solidFill>
            <a:ln w="14288" cap="flat">
              <a:noFill/>
              <a:prstDash val="solid"/>
              <a:miter lim="800000"/>
            </a:ln>
            <a:effectLst>
              <a:innerShdw blurRad="88900" dist="63500" dir="13500000">
                <a:prstClr val="black">
                  <a:alpha val="50000"/>
                </a:prstClr>
              </a:innerShdw>
            </a:effectLst>
          </p:spPr>
          <p:txBody>
            <a:bodyPr lIns="68568" tIns="34284" rIns="68568" bIns="34284"/>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nvGrpSpPr>
            <p:cNvPr id="106" name="组合 26"/>
            <p:cNvGrpSpPr/>
            <p:nvPr/>
          </p:nvGrpSpPr>
          <p:grpSpPr bwMode="auto">
            <a:xfrm>
              <a:off x="4236915" y="2470567"/>
              <a:ext cx="500704" cy="356176"/>
              <a:chOff x="6934200" y="4259263"/>
              <a:chExt cx="373063" cy="265113"/>
            </a:xfrm>
          </p:grpSpPr>
          <p:sp>
            <p:nvSpPr>
              <p:cNvPr id="107" name="Oval 38"/>
              <p:cNvSpPr>
                <a:spLocks noChangeArrowheads="1"/>
              </p:cNvSpPr>
              <p:nvPr>
                <p:custDataLst>
                  <p:tags r:id="rId68"/>
                </p:custDataLst>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08" name="Freeform 39"/>
              <p:cNvSpPr/>
              <p:nvPr>
                <p:custDataLst>
                  <p:tags r:id="rId69"/>
                </p:custDataLst>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09" name="Oval 40"/>
              <p:cNvSpPr>
                <a:spLocks noChangeArrowheads="1"/>
              </p:cNvSpPr>
              <p:nvPr>
                <p:custDataLst>
                  <p:tags r:id="rId70"/>
                </p:custDataLst>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0" name="Freeform 41"/>
              <p:cNvSpPr/>
              <p:nvPr>
                <p:custDataLst>
                  <p:tags r:id="rId71"/>
                </p:custDataLst>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1" name="Oval 42"/>
              <p:cNvSpPr>
                <a:spLocks noChangeArrowheads="1"/>
              </p:cNvSpPr>
              <p:nvPr>
                <p:custDataLst>
                  <p:tags r:id="rId72"/>
                </p:custDataLst>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2" name="Freeform 43"/>
              <p:cNvSpPr/>
              <p:nvPr>
                <p:custDataLst>
                  <p:tags r:id="rId73"/>
                </p:custDataLst>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3" name="Oval 44"/>
              <p:cNvSpPr>
                <a:spLocks noChangeArrowheads="1"/>
              </p:cNvSpPr>
              <p:nvPr>
                <p:custDataLst>
                  <p:tags r:id="rId74"/>
                </p:custDataLst>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4" name="Freeform 45"/>
              <p:cNvSpPr/>
              <p:nvPr>
                <p:custDataLst>
                  <p:tags r:id="rId75"/>
                </p:custDataLst>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5" name="Oval 46"/>
              <p:cNvSpPr>
                <a:spLocks noChangeArrowheads="1"/>
              </p:cNvSpPr>
              <p:nvPr>
                <p:custDataLst>
                  <p:tags r:id="rId76"/>
                </p:custDataLst>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sp>
            <p:nvSpPr>
              <p:cNvPr id="116" name="Freeform 47"/>
              <p:cNvSpPr/>
              <p:nvPr>
                <p:custDataLst>
                  <p:tags r:id="rId77"/>
                </p:custDataLst>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auto">
                  <a:spcBef>
                    <a:spcPts val="0"/>
                  </a:spcBef>
                  <a:spcAft>
                    <a:spcPts val="0"/>
                  </a:spcAft>
                  <a:defRPr/>
                </a:pPr>
                <a:endParaRPr lang="zh-CN" altLang="en-US" sz="1800" kern="0">
                  <a:solidFill>
                    <a:sysClr val="windowText" lastClr="000000"/>
                  </a:solidFill>
                  <a:latin typeface="+mn-lt"/>
                  <a:ea typeface="+mn-ea"/>
                  <a:cs typeface="+mn-ea"/>
                  <a:sym typeface="+mn-lt"/>
                </a:endParaRPr>
              </a:p>
            </p:txBody>
          </p:sp>
        </p:grpSp>
      </p:grpSp>
      <p:sp>
        <p:nvSpPr>
          <p:cNvPr id="117" name="文本框 20"/>
          <p:cNvSpPr txBox="1"/>
          <p:nvPr>
            <p:custDataLst>
              <p:tags r:id="rId78"/>
            </p:custDataLst>
          </p:nvPr>
        </p:nvSpPr>
        <p:spPr>
          <a:xfrm>
            <a:off x="1056643" y="3454249"/>
            <a:ext cx="1061519" cy="346152"/>
          </a:xfrm>
          <a:prstGeom prst="rect">
            <a:avLst/>
          </a:prstGeom>
          <a:noFill/>
        </p:spPr>
        <p:txBody>
          <a:bodyPr wrap="none" lIns="68568" tIns="34284" rIns="68568" bIns="34284">
            <a:spAutoFit/>
          </a:bodyPr>
          <a:lstStyle/>
          <a:p>
            <a:pPr algn="r" defTabSz="914400" fontAlgn="auto">
              <a:spcBef>
                <a:spcPts val="0"/>
              </a:spcBef>
              <a:spcAft>
                <a:spcPts val="0"/>
              </a:spcAft>
              <a:defRPr/>
            </a:pPr>
            <a:r>
              <a:rPr lang="zh-CN" altLang="en-US" sz="1800" b="1" kern="0" dirty="0">
                <a:solidFill>
                  <a:srgbClr val="00B0F0"/>
                </a:solidFill>
                <a:latin typeface="+mn-lt"/>
                <a:ea typeface="+mn-ea"/>
                <a:cs typeface="+mn-ea"/>
                <a:sym typeface="+mn-lt"/>
              </a:rPr>
              <a:t>文字标题</a:t>
            </a:r>
            <a:endParaRPr lang="zh-CN" altLang="en-US" sz="1800" b="1" kern="0" dirty="0">
              <a:solidFill>
                <a:srgbClr val="00B0F0"/>
              </a:solidFill>
              <a:latin typeface="+mn-lt"/>
              <a:ea typeface="+mn-ea"/>
              <a:cs typeface="+mn-ea"/>
              <a:sym typeface="+mn-lt"/>
            </a:endParaRPr>
          </a:p>
        </p:txBody>
      </p:sp>
      <p:sp>
        <p:nvSpPr>
          <p:cNvPr id="118" name="TextBox 49"/>
          <p:cNvSpPr txBox="1"/>
          <p:nvPr>
            <p:custDataLst>
              <p:tags r:id="rId79"/>
            </p:custDataLst>
          </p:nvPr>
        </p:nvSpPr>
        <p:spPr>
          <a:xfrm>
            <a:off x="402448" y="3788966"/>
            <a:ext cx="2369908" cy="438457"/>
          </a:xfrm>
          <a:prstGeom prst="rect">
            <a:avLst/>
          </a:prstGeom>
          <a:noFill/>
          <a:ln w="3175">
            <a:noFill/>
          </a:ln>
        </p:spPr>
        <p:txBody>
          <a:bodyPr lIns="68568" tIns="34284" rIns="68568" bIns="34284">
            <a:spAutoFit/>
          </a:bodyPr>
          <a:lstStyle/>
          <a:p>
            <a:pPr algn="ctr" defTabSz="914400" fontAlgn="auto">
              <a:spcBef>
                <a:spcPts val="0"/>
              </a:spcBef>
              <a:spcAft>
                <a:spcPts val="0"/>
              </a:spcAft>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a:p>
            <a:pPr algn="ctr" defTabSz="914400">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p:txBody>
      </p:sp>
      <p:sp>
        <p:nvSpPr>
          <p:cNvPr id="119" name="文本框 20"/>
          <p:cNvSpPr txBox="1"/>
          <p:nvPr>
            <p:custDataLst>
              <p:tags r:id="rId80"/>
            </p:custDataLst>
          </p:nvPr>
        </p:nvSpPr>
        <p:spPr>
          <a:xfrm>
            <a:off x="6904095" y="1870562"/>
            <a:ext cx="1061519" cy="346152"/>
          </a:xfrm>
          <a:prstGeom prst="rect">
            <a:avLst/>
          </a:prstGeom>
          <a:noFill/>
        </p:spPr>
        <p:txBody>
          <a:bodyPr wrap="none" lIns="68568" tIns="34284" rIns="68568" bIns="34284">
            <a:spAutoFit/>
          </a:bodyPr>
          <a:lstStyle/>
          <a:p>
            <a:pPr algn="r" defTabSz="914400" fontAlgn="auto">
              <a:spcBef>
                <a:spcPts val="0"/>
              </a:spcBef>
              <a:spcAft>
                <a:spcPts val="0"/>
              </a:spcAft>
              <a:defRPr/>
            </a:pPr>
            <a:r>
              <a:rPr lang="zh-CN" altLang="en-US" sz="1800" b="1" kern="0" dirty="0">
                <a:solidFill>
                  <a:srgbClr val="00B0F0"/>
                </a:solidFill>
                <a:latin typeface="+mn-lt"/>
                <a:ea typeface="+mn-ea"/>
                <a:cs typeface="+mn-ea"/>
                <a:sym typeface="+mn-lt"/>
              </a:rPr>
              <a:t>文字标题</a:t>
            </a:r>
            <a:endParaRPr lang="zh-CN" altLang="en-US" sz="1800" b="1" kern="0" dirty="0">
              <a:solidFill>
                <a:srgbClr val="00B0F0"/>
              </a:solidFill>
              <a:latin typeface="+mn-lt"/>
              <a:ea typeface="+mn-ea"/>
              <a:cs typeface="+mn-ea"/>
              <a:sym typeface="+mn-lt"/>
            </a:endParaRPr>
          </a:p>
        </p:txBody>
      </p:sp>
      <p:sp>
        <p:nvSpPr>
          <p:cNvPr id="120" name="TextBox 49"/>
          <p:cNvSpPr txBox="1"/>
          <p:nvPr>
            <p:custDataLst>
              <p:tags r:id="rId81"/>
            </p:custDataLst>
          </p:nvPr>
        </p:nvSpPr>
        <p:spPr>
          <a:xfrm>
            <a:off x="6249900" y="2205279"/>
            <a:ext cx="2369908" cy="438457"/>
          </a:xfrm>
          <a:prstGeom prst="rect">
            <a:avLst/>
          </a:prstGeom>
          <a:noFill/>
          <a:ln w="3175">
            <a:noFill/>
          </a:ln>
        </p:spPr>
        <p:txBody>
          <a:bodyPr lIns="68568" tIns="34284" rIns="68568" bIns="34284">
            <a:spAutoFit/>
          </a:bodyPr>
          <a:lstStyle/>
          <a:p>
            <a:pPr algn="ctr" defTabSz="914400" fontAlgn="auto">
              <a:spcBef>
                <a:spcPts val="0"/>
              </a:spcBef>
              <a:spcAft>
                <a:spcPts val="0"/>
              </a:spcAft>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a:p>
            <a:pPr algn="ctr" defTabSz="914400">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p:txBody>
      </p:sp>
      <p:sp>
        <p:nvSpPr>
          <p:cNvPr id="121" name="文本框 20"/>
          <p:cNvSpPr txBox="1"/>
          <p:nvPr>
            <p:custDataLst>
              <p:tags r:id="rId82"/>
            </p:custDataLst>
          </p:nvPr>
        </p:nvSpPr>
        <p:spPr>
          <a:xfrm>
            <a:off x="6904095" y="3495660"/>
            <a:ext cx="1061519" cy="346152"/>
          </a:xfrm>
          <a:prstGeom prst="rect">
            <a:avLst/>
          </a:prstGeom>
          <a:noFill/>
        </p:spPr>
        <p:txBody>
          <a:bodyPr wrap="none" lIns="68568" tIns="34284" rIns="68568" bIns="34284">
            <a:spAutoFit/>
          </a:bodyPr>
          <a:lstStyle/>
          <a:p>
            <a:pPr algn="r" defTabSz="914400" fontAlgn="auto">
              <a:spcBef>
                <a:spcPts val="0"/>
              </a:spcBef>
              <a:spcAft>
                <a:spcPts val="0"/>
              </a:spcAft>
              <a:defRPr/>
            </a:pPr>
            <a:r>
              <a:rPr lang="zh-CN" altLang="en-US" sz="1800" b="1" kern="0" dirty="0">
                <a:solidFill>
                  <a:srgbClr val="00B0F0"/>
                </a:solidFill>
                <a:latin typeface="+mn-lt"/>
                <a:ea typeface="+mn-ea"/>
                <a:cs typeface="+mn-ea"/>
                <a:sym typeface="+mn-lt"/>
              </a:rPr>
              <a:t>文字标题</a:t>
            </a:r>
            <a:endParaRPr lang="zh-CN" altLang="en-US" sz="1800" b="1" kern="0" dirty="0">
              <a:solidFill>
                <a:srgbClr val="00B0F0"/>
              </a:solidFill>
              <a:latin typeface="+mn-lt"/>
              <a:ea typeface="+mn-ea"/>
              <a:cs typeface="+mn-ea"/>
              <a:sym typeface="+mn-lt"/>
            </a:endParaRPr>
          </a:p>
        </p:txBody>
      </p:sp>
      <p:sp>
        <p:nvSpPr>
          <p:cNvPr id="122" name="TextBox 49"/>
          <p:cNvSpPr txBox="1"/>
          <p:nvPr>
            <p:custDataLst>
              <p:tags r:id="rId83"/>
            </p:custDataLst>
          </p:nvPr>
        </p:nvSpPr>
        <p:spPr>
          <a:xfrm>
            <a:off x="6249900" y="3830377"/>
            <a:ext cx="2369908" cy="438457"/>
          </a:xfrm>
          <a:prstGeom prst="rect">
            <a:avLst/>
          </a:prstGeom>
          <a:noFill/>
          <a:ln w="3175">
            <a:noFill/>
          </a:ln>
        </p:spPr>
        <p:txBody>
          <a:bodyPr lIns="68568" tIns="34284" rIns="68568" bIns="34284">
            <a:spAutoFit/>
          </a:bodyPr>
          <a:lstStyle/>
          <a:p>
            <a:pPr algn="ctr" defTabSz="914400" fontAlgn="auto">
              <a:spcBef>
                <a:spcPts val="0"/>
              </a:spcBef>
              <a:spcAft>
                <a:spcPts val="0"/>
              </a:spcAft>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a:p>
            <a:pPr algn="ctr" defTabSz="914400">
              <a:defRPr/>
            </a:pPr>
            <a:r>
              <a:rPr lang="zh-CN" altLang="en-US" sz="1200" kern="0" dirty="0">
                <a:solidFill>
                  <a:sysClr val="windowText" lastClr="000000">
                    <a:lumMod val="65000"/>
                    <a:lumOff val="35000"/>
                  </a:sysClr>
                </a:solidFill>
                <a:latin typeface="+mn-lt"/>
                <a:ea typeface="+mn-ea"/>
                <a:cs typeface="+mn-ea"/>
                <a:sym typeface="+mn-lt"/>
              </a:rPr>
              <a:t>相关文字内容概述</a:t>
            </a:r>
            <a:endParaRPr lang="en-US" altLang="zh-CN" sz="1200" kern="0" dirty="0">
              <a:solidFill>
                <a:sysClr val="windowText" lastClr="000000">
                  <a:lumMod val="65000"/>
                  <a:lumOff val="35000"/>
                </a:sysClr>
              </a:solidFill>
              <a:latin typeface="+mn-lt"/>
              <a:ea typeface="+mn-ea"/>
              <a:cs typeface="+mn-ea"/>
              <a:sym typeface="+mn-lt"/>
            </a:endParaRPr>
          </a:p>
        </p:txBody>
      </p:sp>
      <p:grpSp>
        <p:nvGrpSpPr>
          <p:cNvPr id="100" name="组合 99"/>
          <p:cNvGrpSpPr/>
          <p:nvPr/>
        </p:nvGrpSpPr>
        <p:grpSpPr>
          <a:xfrm>
            <a:off x="-61796" y="196218"/>
            <a:ext cx="1765509" cy="551354"/>
            <a:chOff x="520640" y="251297"/>
            <a:chExt cx="1766054" cy="551523"/>
          </a:xfrm>
        </p:grpSpPr>
        <p:sp>
          <p:nvSpPr>
            <p:cNvPr id="101" name="矩形 3"/>
            <p:cNvSpPr>
              <a:spLocks noChangeArrowheads="1"/>
            </p:cNvSpPr>
            <p:nvPr/>
          </p:nvSpPr>
          <p:spPr bwMode="auto">
            <a:xfrm>
              <a:off x="872619" y="251297"/>
              <a:ext cx="1062119" cy="3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存在问题</a:t>
              </a:r>
              <a:endParaRPr lang="zh-CN" altLang="en-US" kern="0" dirty="0">
                <a:solidFill>
                  <a:schemeClr val="tx1">
                    <a:lumMod val="65000"/>
                    <a:lumOff val="35000"/>
                  </a:schemeClr>
                </a:solidFill>
                <a:latin typeface="+mn-lt"/>
                <a:ea typeface="+mn-ea"/>
                <a:cs typeface="+mn-ea"/>
                <a:sym typeface="+mn-lt"/>
              </a:endParaRPr>
            </a:p>
          </p:txBody>
        </p:sp>
        <p:grpSp>
          <p:nvGrpSpPr>
            <p:cNvPr id="102" name="组合 101"/>
            <p:cNvGrpSpPr/>
            <p:nvPr/>
          </p:nvGrpSpPr>
          <p:grpSpPr>
            <a:xfrm>
              <a:off x="520640" y="515443"/>
              <a:ext cx="1766054" cy="287377"/>
              <a:chOff x="562081" y="425886"/>
              <a:chExt cx="1766054" cy="287377"/>
            </a:xfrm>
          </p:grpSpPr>
          <p:sp>
            <p:nvSpPr>
              <p:cNvPr id="123"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Existing problems</a:t>
                </a:r>
                <a:endParaRPr lang="zh-CN" altLang="en-US" sz="800" kern="0" dirty="0">
                  <a:solidFill>
                    <a:srgbClr val="FFFFFF">
                      <a:lumMod val="50000"/>
                    </a:srgbClr>
                  </a:solidFill>
                  <a:latin typeface="+mn-lt"/>
                  <a:ea typeface="+mn-ea"/>
                  <a:cs typeface="+mn-ea"/>
                  <a:sym typeface="+mn-lt"/>
                </a:endParaRPr>
              </a:p>
            </p:txBody>
          </p:sp>
          <p:grpSp>
            <p:nvGrpSpPr>
              <p:cNvPr id="124" name="组合 123"/>
              <p:cNvGrpSpPr/>
              <p:nvPr/>
            </p:nvGrpSpPr>
            <p:grpSpPr>
              <a:xfrm>
                <a:off x="931046" y="667544"/>
                <a:ext cx="1028125" cy="45719"/>
                <a:chOff x="688893" y="2574256"/>
                <a:chExt cx="7739508" cy="81111"/>
              </a:xfrm>
            </p:grpSpPr>
            <p:sp>
              <p:nvSpPr>
                <p:cNvPr id="12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2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2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2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29"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组合 175"/>
          <p:cNvGrpSpPr/>
          <p:nvPr/>
        </p:nvGrpSpPr>
        <p:grpSpPr>
          <a:xfrm>
            <a:off x="789017" y="2728755"/>
            <a:ext cx="1201884" cy="1387659"/>
            <a:chOff x="789153" y="2729597"/>
            <a:chExt cx="1202093" cy="1388087"/>
          </a:xfrm>
        </p:grpSpPr>
        <p:grpSp>
          <p:nvGrpSpPr>
            <p:cNvPr id="105" name="组合 104"/>
            <p:cNvGrpSpPr/>
            <p:nvPr/>
          </p:nvGrpSpPr>
          <p:grpSpPr>
            <a:xfrm>
              <a:off x="789153" y="2729597"/>
              <a:ext cx="1202093" cy="1388087"/>
              <a:chOff x="3273692" y="1099961"/>
              <a:chExt cx="1202093" cy="1388087"/>
            </a:xfrm>
          </p:grpSpPr>
          <p:sp>
            <p:nvSpPr>
              <p:cNvPr id="1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70C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cs typeface="+mn-ea"/>
                  <a:sym typeface="+mn-lt"/>
                </a:endParaRPr>
              </a:p>
            </p:txBody>
          </p:sp>
        </p:grpSp>
        <p:sp>
          <p:nvSpPr>
            <p:cNvPr id="175" name="TextBox 174"/>
            <p:cNvSpPr txBox="1"/>
            <p:nvPr/>
          </p:nvSpPr>
          <p:spPr>
            <a:xfrm>
              <a:off x="897843" y="2889012"/>
              <a:ext cx="948647" cy="369332"/>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01</a:t>
              </a:r>
              <a:endParaRPr lang="zh-CN" altLang="en-US" dirty="0">
                <a:solidFill>
                  <a:srgbClr val="FFFFFF"/>
                </a:solidFill>
                <a:latin typeface="+mn-lt"/>
                <a:ea typeface="+mn-ea"/>
                <a:cs typeface="+mn-ea"/>
                <a:sym typeface="+mn-lt"/>
              </a:endParaRPr>
            </a:p>
          </p:txBody>
        </p:sp>
      </p:grpSp>
      <p:grpSp>
        <p:nvGrpSpPr>
          <p:cNvPr id="177" name="组合 176"/>
          <p:cNvGrpSpPr/>
          <p:nvPr/>
        </p:nvGrpSpPr>
        <p:grpSpPr>
          <a:xfrm>
            <a:off x="2388940" y="2728755"/>
            <a:ext cx="1201884" cy="1387659"/>
            <a:chOff x="789153" y="2729597"/>
            <a:chExt cx="1202093" cy="1388087"/>
          </a:xfrm>
        </p:grpSpPr>
        <p:grpSp>
          <p:nvGrpSpPr>
            <p:cNvPr id="178" name="组合 177"/>
            <p:cNvGrpSpPr/>
            <p:nvPr/>
          </p:nvGrpSpPr>
          <p:grpSpPr>
            <a:xfrm>
              <a:off x="789153" y="2729597"/>
              <a:ext cx="1202093" cy="1388087"/>
              <a:chOff x="3273692" y="1099961"/>
              <a:chExt cx="1202093" cy="1388087"/>
            </a:xfrm>
          </p:grpSpPr>
          <p:sp>
            <p:nvSpPr>
              <p:cNvPr id="180"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81"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82"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cs typeface="+mn-ea"/>
                  <a:sym typeface="+mn-lt"/>
                </a:endParaRPr>
              </a:p>
            </p:txBody>
          </p:sp>
        </p:grpSp>
        <p:sp>
          <p:nvSpPr>
            <p:cNvPr id="179" name="TextBox 178"/>
            <p:cNvSpPr txBox="1"/>
            <p:nvPr/>
          </p:nvSpPr>
          <p:spPr>
            <a:xfrm>
              <a:off x="904549" y="2889012"/>
              <a:ext cx="948647" cy="369332"/>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02</a:t>
              </a:r>
              <a:endParaRPr lang="zh-CN" altLang="en-US" dirty="0">
                <a:solidFill>
                  <a:srgbClr val="FFFFFF"/>
                </a:solidFill>
                <a:latin typeface="+mn-lt"/>
                <a:ea typeface="+mn-ea"/>
                <a:cs typeface="+mn-ea"/>
                <a:sym typeface="+mn-lt"/>
              </a:endParaRPr>
            </a:p>
          </p:txBody>
        </p:sp>
      </p:grpSp>
      <p:grpSp>
        <p:nvGrpSpPr>
          <p:cNvPr id="183" name="组合 182"/>
          <p:cNvGrpSpPr/>
          <p:nvPr/>
        </p:nvGrpSpPr>
        <p:grpSpPr>
          <a:xfrm>
            <a:off x="3988862" y="2728755"/>
            <a:ext cx="1201884" cy="1387659"/>
            <a:chOff x="789153" y="2729597"/>
            <a:chExt cx="1202093" cy="1388087"/>
          </a:xfrm>
        </p:grpSpPr>
        <p:grpSp>
          <p:nvGrpSpPr>
            <p:cNvPr id="184" name="组合 183"/>
            <p:cNvGrpSpPr/>
            <p:nvPr/>
          </p:nvGrpSpPr>
          <p:grpSpPr>
            <a:xfrm>
              <a:off x="789153" y="2729597"/>
              <a:ext cx="1202093" cy="1388087"/>
              <a:chOff x="3273692" y="1099961"/>
              <a:chExt cx="1202093" cy="1388087"/>
            </a:xfrm>
          </p:grpSpPr>
          <p:sp>
            <p:nvSpPr>
              <p:cNvPr id="186"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87"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88"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70C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cs typeface="+mn-ea"/>
                  <a:sym typeface="+mn-lt"/>
                </a:endParaRPr>
              </a:p>
            </p:txBody>
          </p:sp>
        </p:grpSp>
        <p:sp>
          <p:nvSpPr>
            <p:cNvPr id="185" name="TextBox 184"/>
            <p:cNvSpPr txBox="1"/>
            <p:nvPr/>
          </p:nvSpPr>
          <p:spPr>
            <a:xfrm>
              <a:off x="890337" y="2889012"/>
              <a:ext cx="948647" cy="369332"/>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03</a:t>
              </a:r>
              <a:endParaRPr lang="zh-CN" altLang="en-US" dirty="0">
                <a:solidFill>
                  <a:srgbClr val="FFFFFF"/>
                </a:solidFill>
                <a:latin typeface="+mn-lt"/>
                <a:ea typeface="+mn-ea"/>
                <a:cs typeface="+mn-ea"/>
                <a:sym typeface="+mn-lt"/>
              </a:endParaRPr>
            </a:p>
          </p:txBody>
        </p:sp>
      </p:grpSp>
      <p:grpSp>
        <p:nvGrpSpPr>
          <p:cNvPr id="189" name="组合 188"/>
          <p:cNvGrpSpPr/>
          <p:nvPr/>
        </p:nvGrpSpPr>
        <p:grpSpPr>
          <a:xfrm>
            <a:off x="5588784" y="2728755"/>
            <a:ext cx="1201884" cy="1387659"/>
            <a:chOff x="789153" y="2729597"/>
            <a:chExt cx="1202093" cy="1388087"/>
          </a:xfrm>
        </p:grpSpPr>
        <p:grpSp>
          <p:nvGrpSpPr>
            <p:cNvPr id="190" name="组合 189"/>
            <p:cNvGrpSpPr/>
            <p:nvPr/>
          </p:nvGrpSpPr>
          <p:grpSpPr>
            <a:xfrm>
              <a:off x="789153" y="2729597"/>
              <a:ext cx="1202093" cy="1388087"/>
              <a:chOff x="3273692" y="1099961"/>
              <a:chExt cx="1202093" cy="1388087"/>
            </a:xfrm>
          </p:grpSpPr>
          <p:sp>
            <p:nvSpPr>
              <p:cNvPr id="192"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93"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94"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cs typeface="+mn-ea"/>
                  <a:sym typeface="+mn-lt"/>
                </a:endParaRPr>
              </a:p>
            </p:txBody>
          </p:sp>
        </p:grpSp>
        <p:sp>
          <p:nvSpPr>
            <p:cNvPr id="191" name="TextBox 190"/>
            <p:cNvSpPr txBox="1"/>
            <p:nvPr/>
          </p:nvSpPr>
          <p:spPr>
            <a:xfrm>
              <a:off x="877003" y="2889012"/>
              <a:ext cx="948647" cy="369332"/>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04</a:t>
              </a:r>
              <a:endParaRPr lang="zh-CN" altLang="en-US" dirty="0">
                <a:solidFill>
                  <a:srgbClr val="FFFFFF"/>
                </a:solidFill>
                <a:latin typeface="+mn-lt"/>
                <a:ea typeface="+mn-ea"/>
                <a:cs typeface="+mn-ea"/>
                <a:sym typeface="+mn-lt"/>
              </a:endParaRPr>
            </a:p>
          </p:txBody>
        </p:sp>
      </p:grpSp>
      <p:grpSp>
        <p:nvGrpSpPr>
          <p:cNvPr id="195" name="组合 194"/>
          <p:cNvGrpSpPr/>
          <p:nvPr/>
        </p:nvGrpSpPr>
        <p:grpSpPr>
          <a:xfrm>
            <a:off x="7188706" y="2728755"/>
            <a:ext cx="1201884" cy="1387659"/>
            <a:chOff x="789153" y="2729597"/>
            <a:chExt cx="1202093" cy="1388087"/>
          </a:xfrm>
        </p:grpSpPr>
        <p:grpSp>
          <p:nvGrpSpPr>
            <p:cNvPr id="196" name="组合 195"/>
            <p:cNvGrpSpPr/>
            <p:nvPr/>
          </p:nvGrpSpPr>
          <p:grpSpPr>
            <a:xfrm>
              <a:off x="789153" y="2729597"/>
              <a:ext cx="1202093" cy="1388087"/>
              <a:chOff x="3273692" y="1099961"/>
              <a:chExt cx="1202093" cy="1388087"/>
            </a:xfrm>
          </p:grpSpPr>
          <p:sp>
            <p:nvSpPr>
              <p:cNvPr id="198"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199"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200"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70C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cs typeface="+mn-ea"/>
                  <a:sym typeface="+mn-lt"/>
                </a:endParaRPr>
              </a:p>
            </p:txBody>
          </p:sp>
        </p:grpSp>
        <p:sp>
          <p:nvSpPr>
            <p:cNvPr id="197" name="TextBox 196"/>
            <p:cNvSpPr txBox="1"/>
            <p:nvPr/>
          </p:nvSpPr>
          <p:spPr>
            <a:xfrm>
              <a:off x="880652" y="2889012"/>
              <a:ext cx="948647" cy="369332"/>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05</a:t>
              </a:r>
              <a:endParaRPr lang="zh-CN" altLang="en-US" dirty="0">
                <a:solidFill>
                  <a:srgbClr val="FFFFFF"/>
                </a:solidFill>
                <a:latin typeface="+mn-lt"/>
                <a:ea typeface="+mn-ea"/>
                <a:cs typeface="+mn-ea"/>
                <a:sym typeface="+mn-lt"/>
              </a:endParaRPr>
            </a:p>
          </p:txBody>
        </p:sp>
      </p:grpSp>
      <p:sp>
        <p:nvSpPr>
          <p:cNvPr id="201" name="Freeform 21"/>
          <p:cNvSpPr>
            <a:spLocks noEditPoints="1"/>
          </p:cNvSpPr>
          <p:nvPr/>
        </p:nvSpPr>
        <p:spPr bwMode="auto">
          <a:xfrm>
            <a:off x="1143596" y="3224191"/>
            <a:ext cx="461961" cy="478167"/>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777777"/>
          </a:solidFill>
          <a:ln>
            <a:noFill/>
          </a:ln>
        </p:spPr>
        <p:txBody>
          <a:bodyPr vert="horz" wrap="square" lIns="91413" tIns="45706" rIns="91413" bIns="45706" numCol="1" anchor="t" anchorCtr="0" compatLnSpc="1"/>
          <a:lstStyle/>
          <a:p>
            <a:endParaRPr lang="zh-CN" altLang="en-US">
              <a:latin typeface="+mn-lt"/>
              <a:ea typeface="+mn-ea"/>
              <a:cs typeface="+mn-ea"/>
              <a:sym typeface="+mn-lt"/>
            </a:endParaRPr>
          </a:p>
        </p:txBody>
      </p:sp>
      <p:grpSp>
        <p:nvGrpSpPr>
          <p:cNvPr id="202" name="组合 201"/>
          <p:cNvGrpSpPr/>
          <p:nvPr/>
        </p:nvGrpSpPr>
        <p:grpSpPr>
          <a:xfrm>
            <a:off x="2743518" y="3203054"/>
            <a:ext cx="450793" cy="486920"/>
            <a:chOff x="2782033" y="2877344"/>
            <a:chExt cx="571561" cy="617451"/>
          </a:xfrm>
          <a:solidFill>
            <a:srgbClr val="777777"/>
          </a:solidFill>
        </p:grpSpPr>
        <p:sp>
          <p:nvSpPr>
            <p:cNvPr id="203"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grp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204"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05" name="组合 204"/>
          <p:cNvGrpSpPr/>
          <p:nvPr/>
        </p:nvGrpSpPr>
        <p:grpSpPr>
          <a:xfrm>
            <a:off x="4343440" y="3245300"/>
            <a:ext cx="469094" cy="469098"/>
            <a:chOff x="5699322" y="3963624"/>
            <a:chExt cx="132182" cy="132201"/>
          </a:xfrm>
          <a:solidFill>
            <a:srgbClr val="777777"/>
          </a:solidFill>
        </p:grpSpPr>
        <p:sp>
          <p:nvSpPr>
            <p:cNvPr id="206"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207"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p:spPr>
          <p:txBody>
            <a:bodyPr vert="horz" wrap="square" lIns="68589" tIns="34295" rIns="68589" bIns="34295" numCol="1" anchor="t" anchorCtr="0" compatLnSpc="1"/>
            <a:lstStyle/>
            <a:p>
              <a:endParaRPr lang="zh-CN" altLang="en-US">
                <a:latin typeface="+mn-lt"/>
                <a:ea typeface="+mn-ea"/>
                <a:cs typeface="+mn-ea"/>
                <a:sym typeface="+mn-lt"/>
              </a:endParaRPr>
            </a:p>
          </p:txBody>
        </p:sp>
      </p:grpSp>
      <p:grpSp>
        <p:nvGrpSpPr>
          <p:cNvPr id="208" name="组合 207"/>
          <p:cNvGrpSpPr/>
          <p:nvPr/>
        </p:nvGrpSpPr>
        <p:grpSpPr>
          <a:xfrm>
            <a:off x="5991161" y="3227839"/>
            <a:ext cx="485509" cy="474519"/>
            <a:chOff x="5710238" y="3049588"/>
            <a:chExt cx="771526" cy="754062"/>
          </a:xfrm>
          <a:solidFill>
            <a:srgbClr val="777777"/>
          </a:solidFill>
        </p:grpSpPr>
        <p:sp>
          <p:nvSpPr>
            <p:cNvPr id="209"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0"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1"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2"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grpSp>
      <p:grpSp>
        <p:nvGrpSpPr>
          <p:cNvPr id="213" name="组合 212"/>
          <p:cNvGrpSpPr/>
          <p:nvPr/>
        </p:nvGrpSpPr>
        <p:grpSpPr>
          <a:xfrm>
            <a:off x="7590967" y="3216695"/>
            <a:ext cx="485625" cy="464152"/>
            <a:chOff x="3294063" y="754063"/>
            <a:chExt cx="5600701" cy="5353051"/>
          </a:xfrm>
          <a:solidFill>
            <a:srgbClr val="777777"/>
          </a:solidFill>
        </p:grpSpPr>
        <p:sp>
          <p:nvSpPr>
            <p:cNvPr id="214"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5"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6"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7"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8"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19"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20"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21"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22"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23"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sp>
          <p:nvSpPr>
            <p:cNvPr id="224"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mn-lt"/>
                <a:ea typeface="+mn-ea"/>
                <a:cs typeface="+mn-ea"/>
                <a:sym typeface="+mn-lt"/>
              </a:endParaRPr>
            </a:p>
          </p:txBody>
        </p:sp>
      </p:grpSp>
      <p:sp>
        <p:nvSpPr>
          <p:cNvPr id="225" name="六边形 224"/>
          <p:cNvSpPr/>
          <p:nvPr/>
        </p:nvSpPr>
        <p:spPr>
          <a:xfrm>
            <a:off x="4644360" y="1763823"/>
            <a:ext cx="274729" cy="274692"/>
          </a:xfrm>
          <a:prstGeom prst="hexagon">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26" name="六边形 225"/>
          <p:cNvSpPr/>
          <p:nvPr/>
        </p:nvSpPr>
        <p:spPr>
          <a:xfrm>
            <a:off x="4348077" y="1882125"/>
            <a:ext cx="137365" cy="137347"/>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27" name="六边形 226"/>
          <p:cNvSpPr/>
          <p:nvPr/>
        </p:nvSpPr>
        <p:spPr>
          <a:xfrm>
            <a:off x="5154252" y="1760979"/>
            <a:ext cx="137365" cy="137347"/>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28" name="六边形 227"/>
          <p:cNvSpPr/>
          <p:nvPr/>
        </p:nvSpPr>
        <p:spPr>
          <a:xfrm>
            <a:off x="3626583" y="1631547"/>
            <a:ext cx="250411" cy="250377"/>
          </a:xfrm>
          <a:prstGeom prst="hexagon">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29" name="六边形 228"/>
          <p:cNvSpPr/>
          <p:nvPr/>
        </p:nvSpPr>
        <p:spPr>
          <a:xfrm>
            <a:off x="3927755" y="1606204"/>
            <a:ext cx="274729" cy="274692"/>
          </a:xfrm>
          <a:prstGeom prst="hexagon">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30" name="六边形 229"/>
          <p:cNvSpPr/>
          <p:nvPr/>
        </p:nvSpPr>
        <p:spPr>
          <a:xfrm>
            <a:off x="4162540" y="1892629"/>
            <a:ext cx="137365" cy="137347"/>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31" name="六边形 230"/>
          <p:cNvSpPr/>
          <p:nvPr/>
        </p:nvSpPr>
        <p:spPr>
          <a:xfrm>
            <a:off x="5298014" y="1707640"/>
            <a:ext cx="322095" cy="322052"/>
          </a:xfrm>
          <a:prstGeom prst="hexagon">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32" name="六边形 231"/>
          <p:cNvSpPr/>
          <p:nvPr/>
        </p:nvSpPr>
        <p:spPr>
          <a:xfrm>
            <a:off x="3299198" y="1763693"/>
            <a:ext cx="274729" cy="274692"/>
          </a:xfrm>
          <a:prstGeom prst="hexagon">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33" name="六边形 232"/>
          <p:cNvSpPr/>
          <p:nvPr/>
        </p:nvSpPr>
        <p:spPr>
          <a:xfrm>
            <a:off x="3014037" y="1894884"/>
            <a:ext cx="137365" cy="137347"/>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34" name="六边形 233"/>
          <p:cNvSpPr/>
          <p:nvPr/>
        </p:nvSpPr>
        <p:spPr>
          <a:xfrm>
            <a:off x="4864408" y="1580479"/>
            <a:ext cx="274729" cy="274692"/>
          </a:xfrm>
          <a:prstGeom prst="hexagon">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35" name="六边形 234"/>
          <p:cNvSpPr/>
          <p:nvPr/>
        </p:nvSpPr>
        <p:spPr>
          <a:xfrm>
            <a:off x="3782891" y="1816739"/>
            <a:ext cx="137365" cy="137347"/>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grpSp>
        <p:nvGrpSpPr>
          <p:cNvPr id="236" name="组合 235"/>
          <p:cNvGrpSpPr/>
          <p:nvPr/>
        </p:nvGrpSpPr>
        <p:grpSpPr>
          <a:xfrm>
            <a:off x="3674734" y="362632"/>
            <a:ext cx="1583805" cy="1373482"/>
            <a:chOff x="304800" y="673100"/>
            <a:chExt cx="4000500" cy="4000500"/>
          </a:xfrm>
          <a:effectLst>
            <a:outerShdw blurRad="444500" dist="254000" dir="8100000" algn="tr" rotWithShape="0">
              <a:prstClr val="black">
                <a:alpha val="50000"/>
              </a:prstClr>
            </a:outerShdw>
          </a:effectLst>
        </p:grpSpPr>
        <p:sp>
          <p:nvSpPr>
            <p:cNvPr id="237" name="同心圆 23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sp>
          <p:nvSpPr>
            <p:cNvPr id="238" name="椭圆 237"/>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kern="0">
                <a:solidFill>
                  <a:sysClr val="window" lastClr="FFFFFF"/>
                </a:solidFill>
                <a:latin typeface="+mn-lt"/>
                <a:ea typeface="+mn-ea"/>
                <a:cs typeface="+mn-ea"/>
                <a:sym typeface="+mn-lt"/>
              </a:endParaRPr>
            </a:p>
          </p:txBody>
        </p:sp>
      </p:grpSp>
      <p:sp>
        <p:nvSpPr>
          <p:cNvPr id="239" name="矩形 238"/>
          <p:cNvSpPr/>
          <p:nvPr/>
        </p:nvSpPr>
        <p:spPr>
          <a:xfrm>
            <a:off x="3927755" y="660031"/>
            <a:ext cx="1114347" cy="523059"/>
          </a:xfrm>
          <a:prstGeom prst="rect">
            <a:avLst/>
          </a:prstGeom>
        </p:spPr>
        <p:txBody>
          <a:bodyPr wrap="square" lIns="91413" tIns="45706" rIns="91413" bIns="45706">
            <a:spAutoFit/>
          </a:bodyPr>
          <a:lstStyle/>
          <a:p>
            <a:pPr defTabSz="934085" fontAlgn="auto">
              <a:spcBef>
                <a:spcPts val="0"/>
              </a:spcBef>
              <a:spcAft>
                <a:spcPts val="0"/>
              </a:spcAft>
              <a:defRPr/>
            </a:pPr>
            <a:r>
              <a:rPr lang="zh-CN" altLang="en-US" sz="2800" kern="0" dirty="0">
                <a:solidFill>
                  <a:srgbClr val="0070C0"/>
                </a:solidFill>
                <a:latin typeface="+mn-lt"/>
                <a:ea typeface="+mn-ea"/>
                <a:cs typeface="+mn-ea"/>
                <a:sym typeface="+mn-lt"/>
              </a:rPr>
              <a:t>目 录</a:t>
            </a:r>
            <a:endParaRPr lang="zh-CN" altLang="en-US" sz="2800" kern="0" dirty="0">
              <a:solidFill>
                <a:srgbClr val="0070C0"/>
              </a:solidFill>
              <a:latin typeface="+mn-lt"/>
              <a:ea typeface="+mn-ea"/>
              <a:cs typeface="+mn-ea"/>
              <a:sym typeface="+mn-lt"/>
            </a:endParaRPr>
          </a:p>
        </p:txBody>
      </p:sp>
      <p:sp>
        <p:nvSpPr>
          <p:cNvPr id="240" name="六边形 239"/>
          <p:cNvSpPr/>
          <p:nvPr/>
        </p:nvSpPr>
        <p:spPr>
          <a:xfrm>
            <a:off x="5729811" y="1892629"/>
            <a:ext cx="137365" cy="137347"/>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cs typeface="+mn-ea"/>
              <a:sym typeface="+mn-lt"/>
            </a:endParaRPr>
          </a:p>
        </p:txBody>
      </p:sp>
      <p:sp>
        <p:nvSpPr>
          <p:cNvPr id="241" name="Rectangle 4"/>
          <p:cNvSpPr txBox="1">
            <a:spLocks noChangeArrowheads="1"/>
          </p:cNvSpPr>
          <p:nvPr/>
        </p:nvSpPr>
        <p:spPr bwMode="auto">
          <a:xfrm>
            <a:off x="3779802" y="1030737"/>
            <a:ext cx="1372220" cy="380882"/>
          </a:xfrm>
          <a:prstGeom prst="rect">
            <a:avLst/>
          </a:prstGeom>
          <a:noFill/>
          <a:ln>
            <a:noFill/>
          </a:ln>
          <a:effec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en-US" altLang="zh-CN" sz="900" b="0" kern="0" dirty="0">
                <a:solidFill>
                  <a:srgbClr val="00B0F0"/>
                </a:solidFill>
                <a:latin typeface="+mn-lt"/>
                <a:ea typeface="+mn-ea"/>
                <a:cs typeface="+mn-ea"/>
                <a:sym typeface="+mn-lt"/>
              </a:rPr>
              <a:t>CATALOG</a:t>
            </a:r>
            <a:endParaRPr lang="zh-CN" altLang="en-US" sz="900" b="0" kern="0" dirty="0">
              <a:solidFill>
                <a:srgbClr val="00B0F0"/>
              </a:solidFill>
              <a:latin typeface="+mn-lt"/>
              <a:ea typeface="+mn-ea"/>
              <a:cs typeface="+mn-ea"/>
              <a:sym typeface="+mn-lt"/>
            </a:endParaRPr>
          </a:p>
        </p:txBody>
      </p:sp>
      <p:sp>
        <p:nvSpPr>
          <p:cNvPr id="242" name="Rectangle 4"/>
          <p:cNvSpPr txBox="1">
            <a:spLocks noChangeArrowheads="1"/>
          </p:cNvSpPr>
          <p:nvPr/>
        </p:nvSpPr>
        <p:spPr bwMode="auto">
          <a:xfrm>
            <a:off x="686475" y="4234725"/>
            <a:ext cx="1372220" cy="380882"/>
          </a:xfrm>
          <a:prstGeom prst="rect">
            <a:avLst/>
          </a:prstGeom>
          <a:noFill/>
          <a:ln>
            <a:noFill/>
          </a:ln>
          <a:effec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fontAlgn="auto">
              <a:spcBef>
                <a:spcPts val="0"/>
              </a:spcBef>
              <a:spcAft>
                <a:spcPts val="0"/>
              </a:spcAft>
              <a:defRPr/>
            </a:pPr>
            <a:r>
              <a:rPr lang="zh-CN" altLang="en-US" sz="1200" b="0" kern="0" dirty="0">
                <a:solidFill>
                  <a:schemeClr val="tx1">
                    <a:lumMod val="50000"/>
                    <a:lumOff val="50000"/>
                  </a:schemeClr>
                </a:solidFill>
                <a:latin typeface="+mn-lt"/>
                <a:ea typeface="+mn-ea"/>
                <a:cs typeface="+mn-ea"/>
                <a:sym typeface="+mn-lt"/>
              </a:rPr>
              <a:t>年度工作概述</a:t>
            </a:r>
            <a:endParaRPr lang="zh-CN" altLang="en-US" sz="1200" b="0" kern="0" dirty="0">
              <a:solidFill>
                <a:schemeClr val="tx1">
                  <a:lumMod val="50000"/>
                  <a:lumOff val="50000"/>
                </a:schemeClr>
              </a:solidFill>
              <a:latin typeface="+mn-lt"/>
              <a:ea typeface="+mn-ea"/>
              <a:cs typeface="+mn-ea"/>
              <a:sym typeface="+mn-lt"/>
            </a:endParaRPr>
          </a:p>
        </p:txBody>
      </p:sp>
      <p:sp>
        <p:nvSpPr>
          <p:cNvPr id="244" name="Rectangle 4"/>
          <p:cNvSpPr txBox="1">
            <a:spLocks noChangeArrowheads="1"/>
          </p:cNvSpPr>
          <p:nvPr/>
        </p:nvSpPr>
        <p:spPr bwMode="auto">
          <a:xfrm>
            <a:off x="2268108" y="4220308"/>
            <a:ext cx="1372220" cy="380882"/>
          </a:xfrm>
          <a:prstGeom prst="rect">
            <a:avLst/>
          </a:prstGeom>
          <a:noFill/>
          <a:ln>
            <a:noFill/>
          </a:ln>
          <a:effec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fontAlgn="auto">
              <a:spcBef>
                <a:spcPts val="0"/>
              </a:spcBef>
              <a:spcAft>
                <a:spcPts val="0"/>
              </a:spcAft>
              <a:defRPr/>
            </a:pPr>
            <a:r>
              <a:rPr lang="zh-CN" altLang="en-US" sz="1200" b="0" kern="0" dirty="0">
                <a:solidFill>
                  <a:schemeClr val="tx1">
                    <a:lumMod val="50000"/>
                    <a:lumOff val="50000"/>
                  </a:schemeClr>
                </a:solidFill>
                <a:latin typeface="+mn-lt"/>
                <a:ea typeface="+mn-ea"/>
                <a:cs typeface="+mn-ea"/>
                <a:sym typeface="+mn-lt"/>
              </a:rPr>
              <a:t>工作完成情况</a:t>
            </a:r>
            <a:endParaRPr lang="zh-CN" altLang="en-US" sz="1200" b="0" kern="0" dirty="0">
              <a:solidFill>
                <a:schemeClr val="tx1">
                  <a:lumMod val="50000"/>
                  <a:lumOff val="50000"/>
                </a:schemeClr>
              </a:solidFill>
              <a:latin typeface="+mn-lt"/>
              <a:ea typeface="+mn-ea"/>
              <a:cs typeface="+mn-ea"/>
              <a:sym typeface="+mn-lt"/>
            </a:endParaRPr>
          </a:p>
        </p:txBody>
      </p:sp>
      <p:sp>
        <p:nvSpPr>
          <p:cNvPr id="246" name="Rectangle 4"/>
          <p:cNvSpPr txBox="1">
            <a:spLocks noChangeArrowheads="1"/>
          </p:cNvSpPr>
          <p:nvPr/>
        </p:nvSpPr>
        <p:spPr bwMode="auto">
          <a:xfrm>
            <a:off x="3919860" y="4220308"/>
            <a:ext cx="1372220" cy="380882"/>
          </a:xfrm>
          <a:prstGeom prst="rect">
            <a:avLst/>
          </a:prstGeom>
          <a:noFill/>
          <a:ln>
            <a:noFill/>
          </a:ln>
          <a:effec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fontAlgn="auto">
              <a:spcBef>
                <a:spcPts val="0"/>
              </a:spcBef>
              <a:spcAft>
                <a:spcPts val="0"/>
              </a:spcAft>
              <a:defRPr/>
            </a:pPr>
            <a:r>
              <a:rPr lang="zh-CN" altLang="en-US" sz="1200" b="0" kern="0" dirty="0">
                <a:solidFill>
                  <a:schemeClr val="tx1">
                    <a:lumMod val="50000"/>
                    <a:lumOff val="50000"/>
                  </a:schemeClr>
                </a:solidFill>
                <a:latin typeface="+mn-lt"/>
                <a:ea typeface="+mn-ea"/>
                <a:cs typeface="+mn-ea"/>
                <a:sym typeface="+mn-lt"/>
              </a:rPr>
              <a:t>成果展示问题</a:t>
            </a:r>
            <a:endParaRPr lang="zh-CN" altLang="en-US" sz="1200" b="0" kern="0" dirty="0">
              <a:solidFill>
                <a:schemeClr val="tx1">
                  <a:lumMod val="50000"/>
                  <a:lumOff val="50000"/>
                </a:schemeClr>
              </a:solidFill>
              <a:latin typeface="+mn-lt"/>
              <a:ea typeface="+mn-ea"/>
              <a:cs typeface="+mn-ea"/>
              <a:sym typeface="+mn-lt"/>
            </a:endParaRPr>
          </a:p>
        </p:txBody>
      </p:sp>
      <p:sp>
        <p:nvSpPr>
          <p:cNvPr id="248" name="Rectangle 4"/>
          <p:cNvSpPr txBox="1">
            <a:spLocks noChangeArrowheads="1"/>
          </p:cNvSpPr>
          <p:nvPr/>
        </p:nvSpPr>
        <p:spPr bwMode="auto">
          <a:xfrm>
            <a:off x="5426279" y="4227934"/>
            <a:ext cx="1526894" cy="380882"/>
          </a:xfrm>
          <a:prstGeom prst="rect">
            <a:avLst/>
          </a:prstGeom>
          <a:noFill/>
          <a:ln>
            <a:noFill/>
          </a:ln>
          <a:effec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fontAlgn="auto">
              <a:spcBef>
                <a:spcPts val="0"/>
              </a:spcBef>
              <a:spcAft>
                <a:spcPts val="0"/>
              </a:spcAft>
              <a:defRPr/>
            </a:pPr>
            <a:r>
              <a:rPr lang="zh-CN" altLang="en-US" sz="1200" b="0" kern="0" dirty="0">
                <a:solidFill>
                  <a:schemeClr val="tx1">
                    <a:lumMod val="50000"/>
                    <a:lumOff val="50000"/>
                  </a:schemeClr>
                </a:solidFill>
                <a:latin typeface="+mn-lt"/>
                <a:ea typeface="+mn-ea"/>
                <a:cs typeface="+mn-ea"/>
                <a:sym typeface="+mn-lt"/>
              </a:rPr>
              <a:t>工作不足及提高</a:t>
            </a:r>
            <a:endParaRPr lang="zh-CN" altLang="en-US" sz="1200" b="0" kern="0" dirty="0">
              <a:solidFill>
                <a:schemeClr val="tx1">
                  <a:lumMod val="50000"/>
                  <a:lumOff val="50000"/>
                </a:schemeClr>
              </a:solidFill>
              <a:latin typeface="+mn-lt"/>
              <a:ea typeface="+mn-ea"/>
              <a:cs typeface="+mn-ea"/>
              <a:sym typeface="+mn-lt"/>
            </a:endParaRPr>
          </a:p>
        </p:txBody>
      </p:sp>
      <p:sp>
        <p:nvSpPr>
          <p:cNvPr id="250" name="Rectangle 4"/>
          <p:cNvSpPr txBox="1">
            <a:spLocks noChangeArrowheads="1"/>
          </p:cNvSpPr>
          <p:nvPr/>
        </p:nvSpPr>
        <p:spPr bwMode="auto">
          <a:xfrm>
            <a:off x="7160220" y="4220308"/>
            <a:ext cx="1372220" cy="380882"/>
          </a:xfrm>
          <a:prstGeom prst="rect">
            <a:avLst/>
          </a:prstGeom>
          <a:noFill/>
          <a:ln>
            <a:noFill/>
          </a:ln>
          <a:effec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fontAlgn="auto">
              <a:spcBef>
                <a:spcPts val="0"/>
              </a:spcBef>
              <a:spcAft>
                <a:spcPts val="0"/>
              </a:spcAft>
              <a:defRPr/>
            </a:pPr>
            <a:r>
              <a:rPr lang="zh-CN" altLang="en-US" sz="1200" b="0" kern="0" dirty="0">
                <a:solidFill>
                  <a:schemeClr val="tx1">
                    <a:lumMod val="50000"/>
                    <a:lumOff val="50000"/>
                  </a:schemeClr>
                </a:solidFill>
                <a:latin typeface="+mn-lt"/>
                <a:ea typeface="+mn-ea"/>
                <a:cs typeface="+mn-ea"/>
                <a:sym typeface="+mn-lt"/>
              </a:rPr>
              <a:t>明年工作计划</a:t>
            </a:r>
            <a:endParaRPr lang="zh-CN" altLang="en-US" sz="1200" b="0" kern="0" dirty="0">
              <a:solidFill>
                <a:schemeClr val="tx1">
                  <a:lumMod val="50000"/>
                  <a:lumOff val="50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rgbClr val="01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17"/>
          <p:cNvSpPr txBox="1"/>
          <p:nvPr/>
        </p:nvSpPr>
        <p:spPr>
          <a:xfrm>
            <a:off x="3337584" y="2014975"/>
            <a:ext cx="3538672" cy="584775"/>
          </a:xfrm>
          <a:prstGeom prst="rect">
            <a:avLst/>
          </a:prstGeom>
          <a:noFill/>
        </p:spPr>
        <p:txBody>
          <a:bodyPr wrap="square" rtlCol="0">
            <a:spAutoFit/>
          </a:bodyPr>
          <a:lstStyle/>
          <a:p>
            <a:pPr defTabSz="914400" fontAlgn="auto">
              <a:spcBef>
                <a:spcPts val="0"/>
              </a:spcBef>
              <a:spcAft>
                <a:spcPts val="0"/>
              </a:spcAft>
              <a:defRPr/>
            </a:pPr>
            <a:r>
              <a:rPr lang="zh-CN" altLang="en-US" sz="3200" b="1" kern="0" dirty="0">
                <a:solidFill>
                  <a:schemeClr val="bg1"/>
                </a:solidFill>
                <a:latin typeface="+mn-lt"/>
                <a:ea typeface="+mn-ea"/>
                <a:cs typeface="+mn-ea"/>
                <a:sym typeface="+mn-lt"/>
              </a:rPr>
              <a:t>年度工作概述</a:t>
            </a:r>
            <a:endParaRPr lang="zh-CN" altLang="en-US" sz="3200" b="1" kern="0" dirty="0">
              <a:solidFill>
                <a:schemeClr val="bg1"/>
              </a:solidFill>
              <a:latin typeface="+mn-lt"/>
              <a:ea typeface="+mn-ea"/>
              <a:cs typeface="+mn-ea"/>
              <a:sym typeface="+mn-lt"/>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mn-lt"/>
                <a:ea typeface="+mn-ea"/>
                <a:cs typeface="+mn-ea"/>
                <a:sym typeface="+mn-lt"/>
              </a:rPr>
              <a:t>详细内容</a:t>
            </a:r>
            <a:r>
              <a:rPr lang="en-US" altLang="zh-CN" sz="1200" dirty="0">
                <a:solidFill>
                  <a:schemeClr val="tx1">
                    <a:lumMod val="75000"/>
                    <a:lumOff val="25000"/>
                  </a:schemeClr>
                </a:solidFill>
                <a:latin typeface="+mn-lt"/>
                <a:ea typeface="+mn-ea"/>
                <a:cs typeface="+mn-ea"/>
                <a:sym typeface="+mn-lt"/>
              </a:rPr>
              <a:t>……</a:t>
            </a:r>
            <a:r>
              <a:rPr lang="zh-CN" altLang="en-US" sz="1200"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dirty="0">
              <a:solidFill>
                <a:schemeClr val="tx1">
                  <a:lumMod val="75000"/>
                  <a:lumOff val="25000"/>
                </a:schemeClr>
              </a:solidFill>
              <a:latin typeface="+mn-lt"/>
              <a:ea typeface="+mn-ea"/>
              <a:cs typeface="+mn-ea"/>
              <a:sym typeface="+mn-lt"/>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rgbClr val="01B0F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rgbClr val="0170C0"/>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cs typeface="+mn-ea"/>
                <a:sym typeface="+mn-lt"/>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vert="horz" wrap="square" lIns="91440" tIns="45720" rIns="91440" bIns="45720" numCol="1" anchor="t" anchorCtr="0" compatLnSpc="1"/>
              <a:lstStyle/>
              <a:p>
                <a:endParaRPr lang="zh-CN" altLang="en-US">
                  <a:solidFill>
                    <a:srgbClr val="000000"/>
                  </a:solidFill>
                  <a:latin typeface="+mn-lt"/>
                  <a:ea typeface="+mn-ea"/>
                  <a:cs typeface="+mn-ea"/>
                  <a:sym typeface="+mn-lt"/>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01B0F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cs typeface="+mn-ea"/>
                <a:sym typeface="+mn-lt"/>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p:spPr>
          <p:txBody>
            <a:bodyPr wrap="square" lIns="68580" tIns="34290" rIns="68580" bIns="34290">
              <a:spAutoFit/>
            </a:bodyPr>
            <a:lstStyle/>
            <a:p>
              <a:pPr algn="ctr"/>
              <a:r>
                <a:rPr lang="en-US" altLang="zh-CN" sz="6600" dirty="0">
                  <a:solidFill>
                    <a:schemeClr val="bg1"/>
                  </a:solidFill>
                  <a:latin typeface="+mn-lt"/>
                  <a:ea typeface="+mn-ea"/>
                  <a:cs typeface="+mn-ea"/>
                  <a:sym typeface="+mn-lt"/>
                </a:rPr>
                <a:t>01</a:t>
              </a:r>
              <a:endParaRPr lang="en-US" altLang="zh-CN" sz="6600" dirty="0">
                <a:solidFill>
                  <a:schemeClr val="bg1"/>
                </a:solidFill>
                <a:latin typeface="+mn-lt"/>
                <a:ea typeface="+mn-ea"/>
                <a:cs typeface="+mn-ea"/>
                <a:sym typeface="+mn-lt"/>
              </a:endParaRPr>
            </a:p>
          </p:txBody>
        </p:sp>
      </p:grpSp>
      <p:grpSp>
        <p:nvGrpSpPr>
          <p:cNvPr id="80" name="组合 79"/>
          <p:cNvGrpSpPr/>
          <p:nvPr/>
        </p:nvGrpSpPr>
        <p:grpSpPr>
          <a:xfrm>
            <a:off x="916419" y="4532339"/>
            <a:ext cx="588857" cy="588857"/>
            <a:chOff x="304800" y="673100"/>
            <a:chExt cx="4000500" cy="4000500"/>
          </a:xfrm>
          <a:effectLst>
            <a:outerShdw blurRad="444500" dist="254000" dir="8100000" algn="tr" rotWithShape="0">
              <a:prstClr val="black">
                <a:alpha val="50000"/>
              </a:prstClr>
            </a:outerShdw>
          </a:effectLst>
        </p:grpSpPr>
        <p:sp>
          <p:nvSpPr>
            <p:cNvPr id="81"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2" name="椭圆 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6" name="组合 85"/>
          <p:cNvGrpSpPr/>
          <p:nvPr/>
        </p:nvGrpSpPr>
        <p:grpSpPr>
          <a:xfrm>
            <a:off x="4012225" y="4232345"/>
            <a:ext cx="252491" cy="252491"/>
            <a:chOff x="304800" y="673100"/>
            <a:chExt cx="4000500" cy="4000500"/>
          </a:xfrm>
          <a:effectLst>
            <a:outerShdw blurRad="444500" dist="254000" dir="8100000" algn="tr" rotWithShape="0">
              <a:prstClr val="black">
                <a:alpha val="50000"/>
              </a:prstClr>
            </a:outerShdw>
          </a:effectLst>
        </p:grpSpPr>
        <p:sp>
          <p:nvSpPr>
            <p:cNvPr id="87"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89" name="组合 88"/>
          <p:cNvGrpSpPr/>
          <p:nvPr/>
        </p:nvGrpSpPr>
        <p:grpSpPr>
          <a:xfrm>
            <a:off x="2093322" y="4197995"/>
            <a:ext cx="1179281" cy="1179281"/>
            <a:chOff x="304800" y="673100"/>
            <a:chExt cx="4000500" cy="4000500"/>
          </a:xfrm>
          <a:effectLst>
            <a:outerShdw blurRad="444500" dist="254000" dir="8100000" algn="tr" rotWithShape="0">
              <a:prstClr val="black">
                <a:alpha val="50000"/>
              </a:prstClr>
            </a:outerShdw>
          </a:effectLst>
        </p:grpSpPr>
        <p:sp>
          <p:nvSpPr>
            <p:cNvPr id="90"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1" name="椭圆 9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2" name="组合 91"/>
          <p:cNvGrpSpPr/>
          <p:nvPr/>
        </p:nvGrpSpPr>
        <p:grpSpPr>
          <a:xfrm>
            <a:off x="1425263" y="4098496"/>
            <a:ext cx="520192" cy="520192"/>
            <a:chOff x="304800" y="673100"/>
            <a:chExt cx="4000500" cy="4000500"/>
          </a:xfrm>
          <a:effectLst>
            <a:outerShdw blurRad="444500" dist="254000" dir="8100000" algn="tr" rotWithShape="0">
              <a:prstClr val="black">
                <a:alpha val="50000"/>
              </a:prstClr>
            </a:outerShdw>
          </a:effectLst>
        </p:grpSpPr>
        <p:sp>
          <p:nvSpPr>
            <p:cNvPr id="93"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4" name="椭圆 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5" name="组合 94"/>
          <p:cNvGrpSpPr/>
          <p:nvPr/>
        </p:nvGrpSpPr>
        <p:grpSpPr>
          <a:xfrm>
            <a:off x="440975" y="4413610"/>
            <a:ext cx="316877" cy="316877"/>
            <a:chOff x="304800" y="673100"/>
            <a:chExt cx="4000500" cy="4000500"/>
          </a:xfrm>
          <a:effectLst>
            <a:outerShdw blurRad="444500" dist="254000" dir="8100000" algn="tr" rotWithShape="0">
              <a:prstClr val="black">
                <a:alpha val="50000"/>
              </a:prstClr>
            </a:outerShdw>
          </a:effectLst>
        </p:grpSpPr>
        <p:sp>
          <p:nvSpPr>
            <p:cNvPr id="96"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7" name="椭圆 9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grpSp>
        <p:nvGrpSpPr>
          <p:cNvPr id="98" name="组合 97"/>
          <p:cNvGrpSpPr/>
          <p:nvPr/>
        </p:nvGrpSpPr>
        <p:grpSpPr>
          <a:xfrm>
            <a:off x="267011" y="4230303"/>
            <a:ext cx="158438" cy="158438"/>
            <a:chOff x="304800" y="673100"/>
            <a:chExt cx="4000500" cy="4000500"/>
          </a:xfrm>
          <a:effectLst>
            <a:outerShdw blurRad="444500" dist="254000" dir="8100000" algn="tr" rotWithShape="0">
              <a:prstClr val="black">
                <a:alpha val="50000"/>
              </a:prstClr>
            </a:outerShdw>
          </a:effectLst>
        </p:grpSpPr>
        <p:sp>
          <p:nvSpPr>
            <p:cNvPr id="99"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0" name="椭圆 9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3911866" y="1276750"/>
            <a:ext cx="3882521" cy="954079"/>
          </a:xfrm>
          <a:prstGeom prst="rect">
            <a:avLst/>
          </a:prstGeom>
        </p:spPr>
        <p:txBody>
          <a:bodyPr wrap="square" lIns="91413" tIns="45706" rIns="91413" bIns="45706">
            <a:spAutoFit/>
          </a:bodyPr>
          <a:lstStyle/>
          <a:p>
            <a:pPr algn="l"/>
            <a:r>
              <a:rPr lang="en-US" altLang="zh-CN" sz="2800" dirty="0">
                <a:solidFill>
                  <a:srgbClr val="0070C0"/>
                </a:solidFill>
                <a:latin typeface="+mn-lt"/>
                <a:ea typeface="+mn-ea"/>
                <a:cs typeface="+mn-ea"/>
                <a:sym typeface="+mn-lt"/>
              </a:rPr>
              <a:t>COMPANY </a:t>
            </a:r>
            <a:endParaRPr lang="en-US" altLang="zh-CN" sz="2800" dirty="0">
              <a:solidFill>
                <a:srgbClr val="0070C0"/>
              </a:solidFill>
              <a:latin typeface="+mn-lt"/>
              <a:ea typeface="+mn-ea"/>
              <a:cs typeface="+mn-ea"/>
              <a:sym typeface="+mn-lt"/>
            </a:endParaRPr>
          </a:p>
          <a:p>
            <a:pPr algn="l"/>
            <a:r>
              <a:rPr lang="en-US" altLang="zh-CN" sz="2800" dirty="0">
                <a:solidFill>
                  <a:srgbClr val="C00000"/>
                </a:solidFill>
                <a:latin typeface="+mn-lt"/>
                <a:ea typeface="+mn-ea"/>
                <a:cs typeface="+mn-ea"/>
                <a:sym typeface="+mn-lt"/>
              </a:rPr>
              <a:t>              </a:t>
            </a:r>
            <a:r>
              <a:rPr lang="en-US" altLang="zh-CN" sz="2800" dirty="0">
                <a:solidFill>
                  <a:srgbClr val="00B0F0"/>
                </a:solidFill>
                <a:latin typeface="+mn-lt"/>
                <a:ea typeface="+mn-ea"/>
                <a:cs typeface="+mn-ea"/>
                <a:sym typeface="+mn-lt"/>
              </a:rPr>
              <a:t>PROFILE</a:t>
            </a:r>
            <a:endParaRPr lang="zh-CN" altLang="en-US" sz="2800" dirty="0">
              <a:solidFill>
                <a:srgbClr val="00B0F0"/>
              </a:solidFill>
              <a:latin typeface="+mn-lt"/>
              <a:ea typeface="+mn-ea"/>
              <a:cs typeface="+mn-ea"/>
              <a:sym typeface="+mn-lt"/>
            </a:endParaRPr>
          </a:p>
        </p:txBody>
      </p:sp>
      <p:sp>
        <p:nvSpPr>
          <p:cNvPr id="70" name="矩形 69"/>
          <p:cNvSpPr/>
          <p:nvPr/>
        </p:nvSpPr>
        <p:spPr>
          <a:xfrm>
            <a:off x="3962975" y="1867803"/>
            <a:ext cx="953941" cy="323065"/>
          </a:xfrm>
          <a:prstGeom prst="rect">
            <a:avLst/>
          </a:prstGeom>
        </p:spPr>
        <p:txBody>
          <a:bodyPr wrap="none" lIns="91413" tIns="45706" rIns="91413" bIns="45706">
            <a:spAutoFit/>
          </a:bodyPr>
          <a:lstStyle/>
          <a:p>
            <a:r>
              <a:rPr lang="zh-CN" altLang="en-US" sz="1500" dirty="0">
                <a:latin typeface="+mn-lt"/>
                <a:ea typeface="+mn-ea"/>
                <a:cs typeface="+mn-ea"/>
                <a:sym typeface="+mn-lt"/>
              </a:rPr>
              <a:t>公司介绍</a:t>
            </a:r>
            <a:endParaRPr lang="zh-CN" altLang="en-US" sz="1500" dirty="0">
              <a:latin typeface="+mn-lt"/>
              <a:ea typeface="+mn-ea"/>
              <a:cs typeface="+mn-ea"/>
              <a:sym typeface="+mn-lt"/>
            </a:endParaRPr>
          </a:p>
        </p:txBody>
      </p:sp>
      <p:sp>
        <p:nvSpPr>
          <p:cNvPr id="71" name="矩形 70"/>
          <p:cNvSpPr/>
          <p:nvPr/>
        </p:nvSpPr>
        <p:spPr>
          <a:xfrm>
            <a:off x="3962973" y="2216186"/>
            <a:ext cx="4332323" cy="923301"/>
          </a:xfrm>
          <a:prstGeom prst="rect">
            <a:avLst/>
          </a:prstGeom>
        </p:spPr>
        <p:txBody>
          <a:bodyPr wrap="square" lIns="91413" tIns="45706" rIns="91413" bIns="45706">
            <a:spAutoFit/>
          </a:bodyPr>
          <a:lstStyle/>
          <a:p>
            <a:pPr algn="l">
              <a:lnSpc>
                <a:spcPct val="150000"/>
              </a:lnSpc>
            </a:pPr>
            <a:r>
              <a:rPr lang="zh-CN" altLang="en-US" sz="1200" dirty="0">
                <a:latin typeface="+mn-lt"/>
                <a:ea typeface="+mn-ea"/>
                <a:cs typeface="+mn-ea"/>
                <a:sym typeface="+mn-lt"/>
              </a:rPr>
              <a:t>一个成功的企业必须拥有着科学的管理理念，良好的资金运作模式，有竞争意识和合作精神的管理团队，优秀而独特的企业</a:t>
            </a:r>
            <a:endParaRPr lang="zh-CN" altLang="en-US" sz="1200" dirty="0">
              <a:latin typeface="+mn-lt"/>
              <a:ea typeface="+mn-ea"/>
              <a:cs typeface="+mn-ea"/>
              <a:sym typeface="+mn-lt"/>
            </a:endParaRPr>
          </a:p>
          <a:p>
            <a:pPr algn="l">
              <a:lnSpc>
                <a:spcPct val="150000"/>
              </a:lnSpc>
            </a:pPr>
            <a:r>
              <a:rPr lang="zh-CN" altLang="en-US" sz="1200" dirty="0">
                <a:latin typeface="+mn-lt"/>
                <a:ea typeface="+mn-ea"/>
                <a:cs typeface="+mn-ea"/>
                <a:sym typeface="+mn-lt"/>
              </a:rPr>
              <a:t>文化。还有最易缺乏的企业素质</a:t>
            </a:r>
            <a:r>
              <a:rPr lang="en-US" altLang="zh-CN" sz="1200" dirty="0">
                <a:latin typeface="+mn-lt"/>
                <a:ea typeface="+mn-ea"/>
                <a:cs typeface="+mn-ea"/>
                <a:sym typeface="+mn-lt"/>
              </a:rPr>
              <a:t>----</a:t>
            </a:r>
            <a:r>
              <a:rPr lang="zh-CN" altLang="en-US" sz="1200" dirty="0">
                <a:latin typeface="+mn-lt"/>
                <a:ea typeface="+mn-ea"/>
                <a:cs typeface="+mn-ea"/>
                <a:sym typeface="+mn-lt"/>
              </a:rPr>
              <a:t>锐意进取的决心和勇气！</a:t>
            </a:r>
            <a:endParaRPr lang="zh-CN" altLang="en-US" sz="1200" dirty="0">
              <a:latin typeface="+mn-lt"/>
              <a:ea typeface="+mn-ea"/>
              <a:cs typeface="+mn-ea"/>
              <a:sym typeface="+mn-lt"/>
            </a:endParaRPr>
          </a:p>
        </p:txBody>
      </p:sp>
      <p:sp>
        <p:nvSpPr>
          <p:cNvPr id="72" name="矩形 71"/>
          <p:cNvSpPr/>
          <p:nvPr/>
        </p:nvSpPr>
        <p:spPr>
          <a:xfrm>
            <a:off x="3962973" y="3132536"/>
            <a:ext cx="4209427" cy="1107967"/>
          </a:xfrm>
          <a:prstGeom prst="rect">
            <a:avLst/>
          </a:prstGeom>
        </p:spPr>
        <p:txBody>
          <a:bodyPr wrap="square" lIns="91413" tIns="45706" rIns="91413" bIns="45706">
            <a:spAutoFit/>
          </a:bodyPr>
          <a:lstStyle/>
          <a:p>
            <a:pPr algn="l"/>
            <a:r>
              <a:rPr lang="en-US" altLang="zh-CN" sz="1100" dirty="0">
                <a:latin typeface="+mn-lt"/>
                <a:ea typeface="+mn-ea"/>
                <a:cs typeface="+mn-ea"/>
                <a:sym typeface="+mn-lt"/>
              </a:rPr>
              <a:t>A successful enterprise must have the concept of scientific management, capital operation mode of good, have the sense of competition and cooperation of the management team, excellent and unique corporate culture. There are the most vulnerable to the lack of enterprise </a:t>
            </a:r>
            <a:r>
              <a:rPr lang="en-US" altLang="zh-CN" sz="1100" dirty="0" err="1">
                <a:latin typeface="+mn-lt"/>
                <a:ea typeface="+mn-ea"/>
                <a:cs typeface="+mn-ea"/>
                <a:sym typeface="+mn-lt"/>
              </a:rPr>
              <a:t>quality,enterprising</a:t>
            </a:r>
            <a:r>
              <a:rPr lang="en-US" altLang="zh-CN" sz="1100" dirty="0">
                <a:latin typeface="+mn-lt"/>
                <a:ea typeface="+mn-ea"/>
                <a:cs typeface="+mn-ea"/>
                <a:sym typeface="+mn-lt"/>
              </a:rPr>
              <a:t> determination and courage!</a:t>
            </a:r>
            <a:endParaRPr lang="zh-CN" altLang="en-US" sz="1100" dirty="0">
              <a:latin typeface="+mn-lt"/>
              <a:ea typeface="+mn-ea"/>
              <a:cs typeface="+mn-ea"/>
              <a:sym typeface="+mn-lt"/>
            </a:endParaRPr>
          </a:p>
        </p:txBody>
      </p:sp>
      <p:sp>
        <p:nvSpPr>
          <p:cNvPr id="43" name="椭圆 42"/>
          <p:cNvSpPr/>
          <p:nvPr/>
        </p:nvSpPr>
        <p:spPr>
          <a:xfrm>
            <a:off x="7794388" y="4443265"/>
            <a:ext cx="500908" cy="50090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8423305" y="3522698"/>
            <a:ext cx="274777"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9" name="组合 48"/>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73"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椭圆 7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5" name="组合 74"/>
          <p:cNvGrpSpPr/>
          <p:nvPr/>
        </p:nvGrpSpPr>
        <p:grpSpPr>
          <a:xfrm>
            <a:off x="7316009" y="4096544"/>
            <a:ext cx="287919" cy="287919"/>
            <a:chOff x="304800" y="673100"/>
            <a:chExt cx="4000500" cy="4000500"/>
          </a:xfrm>
          <a:effectLst>
            <a:outerShdw blurRad="381000" dist="152400" dir="8100000" algn="tr" rotWithShape="0">
              <a:prstClr val="black">
                <a:alpha val="70000"/>
              </a:prstClr>
            </a:outerShdw>
          </a:effectLst>
        </p:grpSpPr>
        <p:sp>
          <p:nvSpPr>
            <p:cNvPr id="76"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椭圆 7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8" name="组合 77"/>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79"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1" name="椭圆 80"/>
          <p:cNvSpPr/>
          <p:nvPr/>
        </p:nvSpPr>
        <p:spPr>
          <a:xfrm>
            <a:off x="6629511" y="4707644"/>
            <a:ext cx="274777" cy="274777"/>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a:off x="8585278" y="4984207"/>
            <a:ext cx="137389" cy="137389"/>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3" name="组合 82"/>
          <p:cNvGrpSpPr/>
          <p:nvPr/>
        </p:nvGrpSpPr>
        <p:grpSpPr>
          <a:xfrm>
            <a:off x="661417" y="1500694"/>
            <a:ext cx="2864169" cy="2967696"/>
            <a:chOff x="481002" y="1548270"/>
            <a:chExt cx="2864169" cy="2967696"/>
          </a:xfrm>
        </p:grpSpPr>
        <p:sp>
          <p:nvSpPr>
            <p:cNvPr id="84" name="矩形 83"/>
            <p:cNvSpPr/>
            <p:nvPr/>
          </p:nvSpPr>
          <p:spPr>
            <a:xfrm>
              <a:off x="481002" y="1548270"/>
              <a:ext cx="2864169" cy="2967696"/>
            </a:xfrm>
            <a:prstGeom prst="rect">
              <a:avLst/>
            </a:prstGeom>
            <a:gradFill>
              <a:gsLst>
                <a:gs pos="0">
                  <a:schemeClr val="bg1"/>
                </a:gs>
                <a:gs pos="55000">
                  <a:schemeClr val="bg1">
                    <a:lumMod val="95000"/>
                  </a:schemeClr>
                </a:gs>
                <a:gs pos="100000">
                  <a:schemeClr val="bg1">
                    <a:lumMod val="65000"/>
                  </a:schemeClr>
                </a:gs>
              </a:gsLst>
              <a:lin ang="2700000" scaled="0"/>
            </a:gradFill>
            <a:ln>
              <a:noFill/>
            </a:ln>
            <a:effectLst>
              <a:outerShdw blurRad="215900" dist="127000" dir="79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85" name="图片 8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9092" y="1898174"/>
              <a:ext cx="2836079" cy="2197961"/>
            </a:xfrm>
            <a:prstGeom prst="rect">
              <a:avLst/>
            </a:prstGeom>
            <a:blipFill>
              <a:blip r:embed="rId2"/>
              <a:stretch>
                <a:fillRect/>
              </a:stretch>
            </a:blipFill>
            <a:ln>
              <a:noFill/>
            </a:ln>
          </p:spPr>
        </p:pic>
      </p:grpSp>
      <p:grpSp>
        <p:nvGrpSpPr>
          <p:cNvPr id="86" name="组合 85"/>
          <p:cNvGrpSpPr/>
          <p:nvPr/>
        </p:nvGrpSpPr>
        <p:grpSpPr>
          <a:xfrm>
            <a:off x="-107260" y="196219"/>
            <a:ext cx="1765509" cy="551352"/>
            <a:chOff x="520640" y="251298"/>
            <a:chExt cx="1766054" cy="551522"/>
          </a:xfrm>
        </p:grpSpPr>
        <p:sp>
          <p:nvSpPr>
            <p:cNvPr id="87" name="矩形 3"/>
            <p:cNvSpPr>
              <a:spLocks noChangeArrowheads="1"/>
            </p:cNvSpPr>
            <p:nvPr/>
          </p:nvSpPr>
          <p:spPr bwMode="auto">
            <a:xfrm>
              <a:off x="872609" y="251298"/>
              <a:ext cx="1062119"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公司介绍</a:t>
              </a:r>
              <a:endParaRPr lang="zh-CN" altLang="en-US" kern="0" dirty="0">
                <a:solidFill>
                  <a:schemeClr val="tx1">
                    <a:lumMod val="65000"/>
                    <a:lumOff val="35000"/>
                  </a:schemeClr>
                </a:solidFill>
                <a:latin typeface="+mn-lt"/>
                <a:ea typeface="+mn-ea"/>
                <a:cs typeface="+mn-ea"/>
                <a:sym typeface="+mn-lt"/>
              </a:endParaRPr>
            </a:p>
          </p:txBody>
        </p:sp>
        <p:grpSp>
          <p:nvGrpSpPr>
            <p:cNvPr id="88" name="组合 87"/>
            <p:cNvGrpSpPr/>
            <p:nvPr/>
          </p:nvGrpSpPr>
          <p:grpSpPr>
            <a:xfrm>
              <a:off x="520640" y="515443"/>
              <a:ext cx="1766054" cy="287377"/>
              <a:chOff x="562081" y="425886"/>
              <a:chExt cx="1766054" cy="287377"/>
            </a:xfrm>
          </p:grpSpPr>
          <p:sp>
            <p:nvSpPr>
              <p:cNvPr id="89"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Company introduction</a:t>
                </a:r>
                <a:endParaRPr lang="zh-CN" altLang="en-US" sz="800" kern="0" dirty="0">
                  <a:solidFill>
                    <a:srgbClr val="FFFFFF">
                      <a:lumMod val="50000"/>
                    </a:srgbClr>
                  </a:solidFill>
                  <a:latin typeface="+mn-lt"/>
                  <a:ea typeface="+mn-ea"/>
                  <a:cs typeface="+mn-ea"/>
                  <a:sym typeface="+mn-lt"/>
                </a:endParaRPr>
              </a:p>
            </p:txBody>
          </p:sp>
          <p:grpSp>
            <p:nvGrpSpPr>
              <p:cNvPr id="90" name="组合 89"/>
              <p:cNvGrpSpPr/>
              <p:nvPr/>
            </p:nvGrpSpPr>
            <p:grpSpPr>
              <a:xfrm>
                <a:off x="931046" y="667544"/>
                <a:ext cx="1028125" cy="45719"/>
                <a:chOff x="688893" y="2574256"/>
                <a:chExt cx="7739508" cy="81111"/>
              </a:xfrm>
            </p:grpSpPr>
            <p:sp>
              <p:nvSpPr>
                <p:cNvPr id="91"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2"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3"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4"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5"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838849" y="1290528"/>
            <a:ext cx="1656625" cy="2195340"/>
            <a:chOff x="838994" y="1290926"/>
            <a:chExt cx="1656913" cy="2196018"/>
          </a:xfrm>
        </p:grpSpPr>
        <p:sp>
          <p:nvSpPr>
            <p:cNvPr id="2" name="Freeform 9"/>
            <p:cNvSpPr>
              <a:spLocks noEditPoints="1"/>
            </p:cNvSpPr>
            <p:nvPr/>
          </p:nvSpPr>
          <p:spPr bwMode="auto">
            <a:xfrm>
              <a:off x="838994"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70C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3" name="椭圆 2"/>
            <p:cNvSpPr/>
            <p:nvPr/>
          </p:nvSpPr>
          <p:spPr>
            <a:xfrm>
              <a:off x="1005463"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pic>
          <p:nvPicPr>
            <p:cNvPr id="4" name="图片 3"/>
            <p:cNvPicPr>
              <a:picLocks noChangeAspect="1"/>
            </p:cNvPicPr>
            <p:nvPr/>
          </p:nvPicPr>
          <p:blipFill rotWithShape="1">
            <a:blip r:embed="rId1"/>
            <a:srcRect l="971" t="9608" r="58068" b="11113"/>
            <a:stretch>
              <a:fillRect/>
            </a:stretch>
          </p:blipFill>
          <p:spPr>
            <a:xfrm>
              <a:off x="1435838" y="1290926"/>
              <a:ext cx="76891" cy="552293"/>
            </a:xfrm>
            <a:prstGeom prst="rect">
              <a:avLst/>
            </a:prstGeom>
          </p:spPr>
        </p:pic>
        <p:pic>
          <p:nvPicPr>
            <p:cNvPr id="5" name="图片 4"/>
            <p:cNvPicPr>
              <a:picLocks noChangeAspect="1"/>
            </p:cNvPicPr>
            <p:nvPr/>
          </p:nvPicPr>
          <p:blipFill rotWithShape="1">
            <a:blip r:embed="rId1"/>
            <a:srcRect l="971" t="9608" r="58068" b="11113"/>
            <a:stretch>
              <a:fillRect/>
            </a:stretch>
          </p:blipFill>
          <p:spPr>
            <a:xfrm flipH="1">
              <a:off x="1847283" y="1290926"/>
              <a:ext cx="76891" cy="552293"/>
            </a:xfrm>
            <a:prstGeom prst="rect">
              <a:avLst/>
            </a:prstGeom>
          </p:spPr>
        </p:pic>
        <p:sp>
          <p:nvSpPr>
            <p:cNvPr id="6" name="矩形 5"/>
            <p:cNvSpPr/>
            <p:nvPr/>
          </p:nvSpPr>
          <p:spPr>
            <a:xfrm>
              <a:off x="1512728"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67" name="椭圆 66"/>
            <p:cNvSpPr/>
            <p:nvPr/>
          </p:nvSpPr>
          <p:spPr>
            <a:xfrm>
              <a:off x="1053457" y="2074406"/>
              <a:ext cx="1219891" cy="1219889"/>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2819222" y="1290528"/>
            <a:ext cx="1656625" cy="2195340"/>
            <a:chOff x="2819711" y="1290926"/>
            <a:chExt cx="1656913" cy="2196018"/>
          </a:xfrm>
        </p:grpSpPr>
        <p:sp>
          <p:nvSpPr>
            <p:cNvPr id="36" name="Freeform 9"/>
            <p:cNvSpPr>
              <a:spLocks noEditPoints="1"/>
            </p:cNvSpPr>
            <p:nvPr/>
          </p:nvSpPr>
          <p:spPr bwMode="auto">
            <a:xfrm>
              <a:off x="2819711"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B0F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37" name="椭圆 36"/>
            <p:cNvSpPr/>
            <p:nvPr/>
          </p:nvSpPr>
          <p:spPr>
            <a:xfrm>
              <a:off x="2986180"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pic>
          <p:nvPicPr>
            <p:cNvPr id="38" name="图片 37"/>
            <p:cNvPicPr>
              <a:picLocks noChangeAspect="1"/>
            </p:cNvPicPr>
            <p:nvPr/>
          </p:nvPicPr>
          <p:blipFill rotWithShape="1">
            <a:blip r:embed="rId1"/>
            <a:srcRect l="971" t="9608" r="58068" b="11113"/>
            <a:stretch>
              <a:fillRect/>
            </a:stretch>
          </p:blipFill>
          <p:spPr>
            <a:xfrm>
              <a:off x="3416555" y="1290926"/>
              <a:ext cx="76891" cy="552293"/>
            </a:xfrm>
            <a:prstGeom prst="rect">
              <a:avLst/>
            </a:prstGeom>
          </p:spPr>
        </p:pic>
        <p:pic>
          <p:nvPicPr>
            <p:cNvPr id="39" name="图片 38"/>
            <p:cNvPicPr>
              <a:picLocks noChangeAspect="1"/>
            </p:cNvPicPr>
            <p:nvPr/>
          </p:nvPicPr>
          <p:blipFill rotWithShape="1">
            <a:blip r:embed="rId1"/>
            <a:srcRect l="971" t="9608" r="58068" b="11113"/>
            <a:stretch>
              <a:fillRect/>
            </a:stretch>
          </p:blipFill>
          <p:spPr>
            <a:xfrm flipH="1">
              <a:off x="3828000" y="1290926"/>
              <a:ext cx="76891" cy="552293"/>
            </a:xfrm>
            <a:prstGeom prst="rect">
              <a:avLst/>
            </a:prstGeom>
          </p:spPr>
        </p:pic>
        <p:sp>
          <p:nvSpPr>
            <p:cNvPr id="40" name="矩形 39"/>
            <p:cNvSpPr/>
            <p:nvPr/>
          </p:nvSpPr>
          <p:spPr>
            <a:xfrm>
              <a:off x="3493445"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68" name="椭圆 67"/>
            <p:cNvSpPr/>
            <p:nvPr/>
          </p:nvSpPr>
          <p:spPr>
            <a:xfrm>
              <a:off x="3038221" y="2063291"/>
              <a:ext cx="1219891" cy="121988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1" name="组合 70"/>
          <p:cNvGrpSpPr/>
          <p:nvPr/>
        </p:nvGrpSpPr>
        <p:grpSpPr>
          <a:xfrm>
            <a:off x="4751354" y="1290528"/>
            <a:ext cx="1656625" cy="2195340"/>
            <a:chOff x="4752178" y="1290926"/>
            <a:chExt cx="1656913" cy="2196018"/>
          </a:xfrm>
        </p:grpSpPr>
        <p:sp>
          <p:nvSpPr>
            <p:cNvPr id="41" name="Freeform 9"/>
            <p:cNvSpPr>
              <a:spLocks noEditPoints="1"/>
            </p:cNvSpPr>
            <p:nvPr/>
          </p:nvSpPr>
          <p:spPr bwMode="auto">
            <a:xfrm>
              <a:off x="4752178"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70C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42" name="椭圆 41"/>
            <p:cNvSpPr/>
            <p:nvPr/>
          </p:nvSpPr>
          <p:spPr>
            <a:xfrm>
              <a:off x="4918647"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pic>
          <p:nvPicPr>
            <p:cNvPr id="43" name="图片 42"/>
            <p:cNvPicPr>
              <a:picLocks noChangeAspect="1"/>
            </p:cNvPicPr>
            <p:nvPr/>
          </p:nvPicPr>
          <p:blipFill rotWithShape="1">
            <a:blip r:embed="rId1"/>
            <a:srcRect l="971" t="9608" r="58068" b="11113"/>
            <a:stretch>
              <a:fillRect/>
            </a:stretch>
          </p:blipFill>
          <p:spPr>
            <a:xfrm>
              <a:off x="5349023" y="1290926"/>
              <a:ext cx="76891" cy="552293"/>
            </a:xfrm>
            <a:prstGeom prst="rect">
              <a:avLst/>
            </a:prstGeom>
          </p:spPr>
        </p:pic>
        <p:pic>
          <p:nvPicPr>
            <p:cNvPr id="44" name="图片 43"/>
            <p:cNvPicPr>
              <a:picLocks noChangeAspect="1"/>
            </p:cNvPicPr>
            <p:nvPr/>
          </p:nvPicPr>
          <p:blipFill rotWithShape="1">
            <a:blip r:embed="rId1"/>
            <a:srcRect l="971" t="9608" r="58068" b="11113"/>
            <a:stretch>
              <a:fillRect/>
            </a:stretch>
          </p:blipFill>
          <p:spPr>
            <a:xfrm flipH="1">
              <a:off x="5760467" y="1290926"/>
              <a:ext cx="76891" cy="552293"/>
            </a:xfrm>
            <a:prstGeom prst="rect">
              <a:avLst/>
            </a:prstGeom>
          </p:spPr>
        </p:pic>
        <p:sp>
          <p:nvSpPr>
            <p:cNvPr id="45" name="矩形 44"/>
            <p:cNvSpPr/>
            <p:nvPr/>
          </p:nvSpPr>
          <p:spPr>
            <a:xfrm>
              <a:off x="5425913"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69" name="椭圆 68"/>
            <p:cNvSpPr/>
            <p:nvPr/>
          </p:nvSpPr>
          <p:spPr>
            <a:xfrm>
              <a:off x="4966640" y="2060275"/>
              <a:ext cx="1219891" cy="121988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2" name="组合 71"/>
          <p:cNvGrpSpPr/>
          <p:nvPr/>
        </p:nvGrpSpPr>
        <p:grpSpPr>
          <a:xfrm>
            <a:off x="6683485" y="1290528"/>
            <a:ext cx="1656625" cy="2195340"/>
            <a:chOff x="6684645" y="1290926"/>
            <a:chExt cx="1656913" cy="2196018"/>
          </a:xfrm>
        </p:grpSpPr>
        <p:sp>
          <p:nvSpPr>
            <p:cNvPr id="46" name="Freeform 9"/>
            <p:cNvSpPr>
              <a:spLocks noEditPoints="1"/>
            </p:cNvSpPr>
            <p:nvPr/>
          </p:nvSpPr>
          <p:spPr bwMode="auto">
            <a:xfrm>
              <a:off x="6684645"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B0F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latin typeface="+mn-lt"/>
                <a:ea typeface="+mn-ea"/>
                <a:cs typeface="+mn-ea"/>
                <a:sym typeface="+mn-lt"/>
              </a:endParaRPr>
            </a:p>
          </p:txBody>
        </p:sp>
        <p:sp>
          <p:nvSpPr>
            <p:cNvPr id="47" name="椭圆 46"/>
            <p:cNvSpPr/>
            <p:nvPr/>
          </p:nvSpPr>
          <p:spPr>
            <a:xfrm>
              <a:off x="6851114"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pic>
          <p:nvPicPr>
            <p:cNvPr id="48" name="图片 47"/>
            <p:cNvPicPr>
              <a:picLocks noChangeAspect="1"/>
            </p:cNvPicPr>
            <p:nvPr/>
          </p:nvPicPr>
          <p:blipFill rotWithShape="1">
            <a:blip r:embed="rId1"/>
            <a:srcRect l="971" t="9608" r="58068" b="11113"/>
            <a:stretch>
              <a:fillRect/>
            </a:stretch>
          </p:blipFill>
          <p:spPr>
            <a:xfrm>
              <a:off x="7281490" y="1290926"/>
              <a:ext cx="76891" cy="552293"/>
            </a:xfrm>
            <a:prstGeom prst="rect">
              <a:avLst/>
            </a:prstGeom>
          </p:spPr>
        </p:pic>
        <p:pic>
          <p:nvPicPr>
            <p:cNvPr id="49" name="图片 48"/>
            <p:cNvPicPr>
              <a:picLocks noChangeAspect="1"/>
            </p:cNvPicPr>
            <p:nvPr/>
          </p:nvPicPr>
          <p:blipFill rotWithShape="1">
            <a:blip r:embed="rId1"/>
            <a:srcRect l="971" t="9608" r="58068" b="11113"/>
            <a:stretch>
              <a:fillRect/>
            </a:stretch>
          </p:blipFill>
          <p:spPr>
            <a:xfrm flipH="1">
              <a:off x="7692934" y="1290926"/>
              <a:ext cx="76891" cy="552293"/>
            </a:xfrm>
            <a:prstGeom prst="rect">
              <a:avLst/>
            </a:prstGeom>
          </p:spPr>
        </p:pic>
        <p:sp>
          <p:nvSpPr>
            <p:cNvPr id="50" name="矩形 49"/>
            <p:cNvSpPr/>
            <p:nvPr/>
          </p:nvSpPr>
          <p:spPr>
            <a:xfrm>
              <a:off x="7358380"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70" name="椭圆 69"/>
            <p:cNvSpPr/>
            <p:nvPr/>
          </p:nvSpPr>
          <p:spPr>
            <a:xfrm>
              <a:off x="6899108" y="2063291"/>
              <a:ext cx="1219891" cy="1219889"/>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3" name="等腰三角形 15"/>
          <p:cNvSpPr>
            <a:spLocks noChangeArrowheads="1"/>
          </p:cNvSpPr>
          <p:nvPr/>
        </p:nvSpPr>
        <p:spPr bwMode="auto">
          <a:xfrm flipV="1">
            <a:off x="1624524" y="3562045"/>
            <a:ext cx="215863" cy="144418"/>
          </a:xfrm>
          <a:prstGeom prst="triangle">
            <a:avLst>
              <a:gd name="adj" fmla="val 50000"/>
            </a:avLst>
          </a:prstGeom>
          <a:solidFill>
            <a:srgbClr val="0070C0"/>
          </a:solidFill>
          <a:ln>
            <a:noFill/>
          </a:ln>
        </p:spPr>
        <p:txBody>
          <a:bodyPr vert="horz" wrap="square" lIns="91413" tIns="45706" rIns="91413" bIns="45706" numCol="1" anchor="ctr" anchorCtr="0" compatLnSpc="1"/>
          <a:lstStyle/>
          <a:p>
            <a:pPr algn="ctr" defTabSz="914400"/>
            <a:endParaRPr lang="zh-CN" altLang="zh-CN">
              <a:latin typeface="+mn-lt"/>
              <a:ea typeface="+mn-ea"/>
              <a:cs typeface="+mn-ea"/>
              <a:sym typeface="+mn-lt"/>
            </a:endParaRPr>
          </a:p>
        </p:txBody>
      </p:sp>
      <p:sp>
        <p:nvSpPr>
          <p:cNvPr id="74" name="等腰三角形 26"/>
          <p:cNvSpPr>
            <a:spLocks noChangeArrowheads="1"/>
          </p:cNvSpPr>
          <p:nvPr/>
        </p:nvSpPr>
        <p:spPr bwMode="auto">
          <a:xfrm flipV="1">
            <a:off x="3581572" y="3562045"/>
            <a:ext cx="215863" cy="144418"/>
          </a:xfrm>
          <a:prstGeom prst="triangle">
            <a:avLst>
              <a:gd name="adj" fmla="val 50000"/>
            </a:avLst>
          </a:prstGeom>
          <a:solidFill>
            <a:srgbClr val="00B0F0"/>
          </a:solidFill>
          <a:ln>
            <a:noFill/>
          </a:ln>
        </p:spPr>
        <p:txBody>
          <a:bodyPr vert="horz" wrap="square" lIns="91413" tIns="45706" rIns="91413" bIns="45706" numCol="1" anchor="ctr" anchorCtr="0" compatLnSpc="1"/>
          <a:lstStyle/>
          <a:p>
            <a:pPr algn="ctr" defTabSz="914400"/>
            <a:endParaRPr lang="zh-CN" altLang="zh-CN">
              <a:latin typeface="+mn-lt"/>
              <a:ea typeface="+mn-ea"/>
              <a:cs typeface="+mn-ea"/>
              <a:sym typeface="+mn-lt"/>
            </a:endParaRPr>
          </a:p>
        </p:txBody>
      </p:sp>
      <p:sp>
        <p:nvSpPr>
          <p:cNvPr id="75" name="等腰三角形 32"/>
          <p:cNvSpPr>
            <a:spLocks noChangeArrowheads="1"/>
          </p:cNvSpPr>
          <p:nvPr/>
        </p:nvSpPr>
        <p:spPr bwMode="auto">
          <a:xfrm flipV="1">
            <a:off x="5422752" y="3562045"/>
            <a:ext cx="215863" cy="144418"/>
          </a:xfrm>
          <a:prstGeom prst="triangle">
            <a:avLst>
              <a:gd name="adj" fmla="val 50000"/>
            </a:avLst>
          </a:prstGeom>
          <a:solidFill>
            <a:srgbClr val="0070C0"/>
          </a:solidFill>
          <a:ln>
            <a:noFill/>
          </a:ln>
        </p:spPr>
        <p:txBody>
          <a:bodyPr vert="horz" wrap="square" lIns="91413" tIns="45706" rIns="91413" bIns="45706" numCol="1" anchor="ctr" anchorCtr="0" compatLnSpc="1"/>
          <a:lstStyle/>
          <a:p>
            <a:pPr algn="ctr" defTabSz="914400"/>
            <a:endParaRPr lang="zh-CN" altLang="zh-CN">
              <a:latin typeface="+mn-lt"/>
              <a:ea typeface="+mn-ea"/>
              <a:cs typeface="+mn-ea"/>
              <a:sym typeface="+mn-lt"/>
            </a:endParaRPr>
          </a:p>
        </p:txBody>
      </p:sp>
      <p:sp>
        <p:nvSpPr>
          <p:cNvPr id="76" name="等腰三角形 38"/>
          <p:cNvSpPr>
            <a:spLocks noChangeArrowheads="1"/>
          </p:cNvSpPr>
          <p:nvPr/>
        </p:nvSpPr>
        <p:spPr bwMode="auto">
          <a:xfrm flipV="1">
            <a:off x="7390910" y="3562045"/>
            <a:ext cx="215863" cy="144418"/>
          </a:xfrm>
          <a:prstGeom prst="triangle">
            <a:avLst>
              <a:gd name="adj" fmla="val 50000"/>
            </a:avLst>
          </a:prstGeom>
          <a:solidFill>
            <a:srgbClr val="00B0F0"/>
          </a:solidFill>
          <a:ln>
            <a:noFill/>
          </a:ln>
        </p:spPr>
        <p:txBody>
          <a:bodyPr vert="horz" wrap="square" lIns="91413" tIns="45706" rIns="91413" bIns="45706" numCol="1" anchor="ctr" anchorCtr="0" compatLnSpc="1"/>
          <a:lstStyle/>
          <a:p>
            <a:pPr algn="ctr" defTabSz="914400"/>
            <a:endParaRPr lang="zh-CN" altLang="zh-CN">
              <a:latin typeface="+mn-lt"/>
              <a:ea typeface="+mn-ea"/>
              <a:cs typeface="+mn-ea"/>
              <a:sym typeface="+mn-lt"/>
            </a:endParaRPr>
          </a:p>
        </p:txBody>
      </p:sp>
      <p:sp>
        <p:nvSpPr>
          <p:cNvPr id="77" name="矩形 9"/>
          <p:cNvSpPr>
            <a:spLocks noChangeArrowheads="1"/>
          </p:cNvSpPr>
          <p:nvPr/>
        </p:nvSpPr>
        <p:spPr bwMode="auto">
          <a:xfrm>
            <a:off x="1083096" y="3856574"/>
            <a:ext cx="898554" cy="307682"/>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1400" kern="0" dirty="0">
                <a:latin typeface="+mn-lt"/>
                <a:ea typeface="+mn-ea"/>
                <a:cs typeface="+mn-ea"/>
                <a:sym typeface="+mn-lt"/>
              </a:rPr>
              <a:t>代用名</a:t>
            </a:r>
            <a:endParaRPr lang="zh-CN" altLang="en-US" sz="1400" kern="0" dirty="0">
              <a:latin typeface="+mn-lt"/>
              <a:ea typeface="+mn-ea"/>
              <a:cs typeface="+mn-ea"/>
              <a:sym typeface="+mn-lt"/>
            </a:endParaRPr>
          </a:p>
        </p:txBody>
      </p:sp>
      <p:sp>
        <p:nvSpPr>
          <p:cNvPr id="78" name="矩形 7"/>
          <p:cNvSpPr>
            <a:spLocks noChangeArrowheads="1"/>
          </p:cNvSpPr>
          <p:nvPr/>
        </p:nvSpPr>
        <p:spPr bwMode="auto">
          <a:xfrm>
            <a:off x="1753090" y="3942927"/>
            <a:ext cx="548386" cy="199993"/>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700" kern="0" dirty="0">
                <a:latin typeface="+mn-lt"/>
                <a:ea typeface="+mn-ea"/>
                <a:cs typeface="+mn-ea"/>
                <a:sym typeface="+mn-lt"/>
              </a:rPr>
              <a:t>职务头衔</a:t>
            </a:r>
            <a:endParaRPr lang="zh-CN" altLang="en-US" sz="700" kern="0" dirty="0">
              <a:latin typeface="+mn-lt"/>
              <a:ea typeface="+mn-ea"/>
              <a:cs typeface="+mn-ea"/>
              <a:sym typeface="+mn-lt"/>
            </a:endParaRPr>
          </a:p>
        </p:txBody>
      </p:sp>
      <p:sp>
        <p:nvSpPr>
          <p:cNvPr id="79" name="TextBox 78"/>
          <p:cNvSpPr txBox="1"/>
          <p:nvPr/>
        </p:nvSpPr>
        <p:spPr>
          <a:xfrm>
            <a:off x="915035" y="4114145"/>
            <a:ext cx="1536225" cy="439900"/>
          </a:xfrm>
          <a:prstGeom prst="rect">
            <a:avLst/>
          </a:prstGeom>
          <a:noFill/>
        </p:spPr>
        <p:txBody>
          <a:bodyPr wrap="square" lIns="91413" tIns="45706" rIns="91413" bIns="45706">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fontAlgn="auto">
              <a:lnSpc>
                <a:spcPct val="150000"/>
              </a:lnSpc>
              <a:spcBef>
                <a:spcPts val="0"/>
              </a:spcBef>
              <a:spcAft>
                <a:spcPts val="0"/>
              </a:spcAft>
              <a:defRPr/>
            </a:pPr>
            <a:r>
              <a:rPr lang="zh-CN" altLang="en-US" sz="800" kern="0" dirty="0">
                <a:solidFill>
                  <a:schemeClr val="tx1"/>
                </a:solidFill>
                <a:latin typeface="+mn-lt"/>
                <a:ea typeface="+mn-ea"/>
                <a:cs typeface="+mn-ea"/>
                <a:sym typeface="+mn-lt"/>
              </a:rPr>
              <a:t>       在这里输入主要的职业经验及任职主要机构等等在这里</a:t>
            </a:r>
            <a:endParaRPr lang="zh-CN" altLang="en-US" sz="800" kern="0" dirty="0">
              <a:solidFill>
                <a:schemeClr val="tx1"/>
              </a:solidFill>
              <a:latin typeface="+mn-lt"/>
              <a:ea typeface="+mn-ea"/>
              <a:cs typeface="+mn-ea"/>
              <a:sym typeface="+mn-lt"/>
            </a:endParaRPr>
          </a:p>
        </p:txBody>
      </p:sp>
      <p:sp>
        <p:nvSpPr>
          <p:cNvPr id="80" name="矩形 9"/>
          <p:cNvSpPr>
            <a:spLocks noChangeArrowheads="1"/>
          </p:cNvSpPr>
          <p:nvPr/>
        </p:nvSpPr>
        <p:spPr bwMode="auto">
          <a:xfrm>
            <a:off x="3051462" y="3856574"/>
            <a:ext cx="898554" cy="307682"/>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1400" kern="0" dirty="0">
                <a:latin typeface="+mn-lt"/>
                <a:ea typeface="+mn-ea"/>
                <a:cs typeface="+mn-ea"/>
                <a:sym typeface="+mn-lt"/>
              </a:rPr>
              <a:t>代用名</a:t>
            </a:r>
            <a:endParaRPr lang="zh-CN" altLang="en-US" sz="1400" kern="0" dirty="0">
              <a:latin typeface="+mn-lt"/>
              <a:ea typeface="+mn-ea"/>
              <a:cs typeface="+mn-ea"/>
              <a:sym typeface="+mn-lt"/>
            </a:endParaRPr>
          </a:p>
        </p:txBody>
      </p:sp>
      <p:sp>
        <p:nvSpPr>
          <p:cNvPr id="81" name="矩形 7"/>
          <p:cNvSpPr>
            <a:spLocks noChangeArrowheads="1"/>
          </p:cNvSpPr>
          <p:nvPr/>
        </p:nvSpPr>
        <p:spPr bwMode="auto">
          <a:xfrm>
            <a:off x="3721456" y="3942927"/>
            <a:ext cx="548386" cy="199993"/>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700" kern="0" dirty="0">
                <a:latin typeface="+mn-lt"/>
                <a:ea typeface="+mn-ea"/>
                <a:cs typeface="+mn-ea"/>
                <a:sym typeface="+mn-lt"/>
              </a:rPr>
              <a:t>职务头衔</a:t>
            </a:r>
            <a:endParaRPr lang="zh-CN" altLang="en-US" sz="700" kern="0" dirty="0">
              <a:latin typeface="+mn-lt"/>
              <a:ea typeface="+mn-ea"/>
              <a:cs typeface="+mn-ea"/>
              <a:sym typeface="+mn-lt"/>
            </a:endParaRPr>
          </a:p>
        </p:txBody>
      </p:sp>
      <p:sp>
        <p:nvSpPr>
          <p:cNvPr id="82" name="TextBox 81"/>
          <p:cNvSpPr txBox="1"/>
          <p:nvPr/>
        </p:nvSpPr>
        <p:spPr>
          <a:xfrm>
            <a:off x="2883401" y="4114145"/>
            <a:ext cx="1536225" cy="439900"/>
          </a:xfrm>
          <a:prstGeom prst="rect">
            <a:avLst/>
          </a:prstGeom>
          <a:noFill/>
        </p:spPr>
        <p:txBody>
          <a:bodyPr wrap="square" lIns="91413" tIns="45706" rIns="91413" bIns="45706">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fontAlgn="auto">
              <a:lnSpc>
                <a:spcPct val="150000"/>
              </a:lnSpc>
              <a:spcBef>
                <a:spcPts val="0"/>
              </a:spcBef>
              <a:spcAft>
                <a:spcPts val="0"/>
              </a:spcAft>
              <a:defRPr/>
            </a:pPr>
            <a:r>
              <a:rPr lang="zh-CN" altLang="en-US" sz="800" kern="0" dirty="0">
                <a:solidFill>
                  <a:schemeClr val="tx1"/>
                </a:solidFill>
                <a:latin typeface="+mn-lt"/>
                <a:ea typeface="+mn-ea"/>
                <a:cs typeface="+mn-ea"/>
                <a:sym typeface="+mn-lt"/>
              </a:rPr>
              <a:t>       在这里输入主要的职业经验及任职主要机构等等在这里</a:t>
            </a:r>
            <a:endParaRPr lang="zh-CN" altLang="en-US" sz="800" kern="0" dirty="0">
              <a:solidFill>
                <a:schemeClr val="tx1"/>
              </a:solidFill>
              <a:latin typeface="+mn-lt"/>
              <a:ea typeface="+mn-ea"/>
              <a:cs typeface="+mn-ea"/>
              <a:sym typeface="+mn-lt"/>
            </a:endParaRPr>
          </a:p>
        </p:txBody>
      </p:sp>
      <p:sp>
        <p:nvSpPr>
          <p:cNvPr id="83" name="矩形 9"/>
          <p:cNvSpPr>
            <a:spLocks noChangeArrowheads="1"/>
          </p:cNvSpPr>
          <p:nvPr/>
        </p:nvSpPr>
        <p:spPr bwMode="auto">
          <a:xfrm>
            <a:off x="4968621" y="3856574"/>
            <a:ext cx="898554" cy="307682"/>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1400" kern="0" dirty="0">
                <a:latin typeface="+mn-lt"/>
                <a:ea typeface="+mn-ea"/>
                <a:cs typeface="+mn-ea"/>
                <a:sym typeface="+mn-lt"/>
              </a:rPr>
              <a:t>代用名</a:t>
            </a:r>
            <a:endParaRPr lang="zh-CN" altLang="en-US" sz="1400" kern="0" dirty="0">
              <a:latin typeface="+mn-lt"/>
              <a:ea typeface="+mn-ea"/>
              <a:cs typeface="+mn-ea"/>
              <a:sym typeface="+mn-lt"/>
            </a:endParaRPr>
          </a:p>
        </p:txBody>
      </p:sp>
      <p:sp>
        <p:nvSpPr>
          <p:cNvPr id="84" name="矩形 7"/>
          <p:cNvSpPr>
            <a:spLocks noChangeArrowheads="1"/>
          </p:cNvSpPr>
          <p:nvPr/>
        </p:nvSpPr>
        <p:spPr bwMode="auto">
          <a:xfrm>
            <a:off x="5638615" y="3942927"/>
            <a:ext cx="548386" cy="199993"/>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700" kern="0" dirty="0">
                <a:latin typeface="+mn-lt"/>
                <a:ea typeface="+mn-ea"/>
                <a:cs typeface="+mn-ea"/>
                <a:sym typeface="+mn-lt"/>
              </a:rPr>
              <a:t>职务头衔</a:t>
            </a:r>
            <a:endParaRPr lang="zh-CN" altLang="en-US" sz="700" kern="0" dirty="0">
              <a:latin typeface="+mn-lt"/>
              <a:ea typeface="+mn-ea"/>
              <a:cs typeface="+mn-ea"/>
              <a:sym typeface="+mn-lt"/>
            </a:endParaRPr>
          </a:p>
        </p:txBody>
      </p:sp>
      <p:sp>
        <p:nvSpPr>
          <p:cNvPr id="85" name="TextBox 84"/>
          <p:cNvSpPr txBox="1"/>
          <p:nvPr/>
        </p:nvSpPr>
        <p:spPr>
          <a:xfrm>
            <a:off x="4800560" y="4114145"/>
            <a:ext cx="1536225" cy="439900"/>
          </a:xfrm>
          <a:prstGeom prst="rect">
            <a:avLst/>
          </a:prstGeom>
          <a:noFill/>
        </p:spPr>
        <p:txBody>
          <a:bodyPr wrap="square" lIns="91413" tIns="45706" rIns="91413" bIns="45706">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fontAlgn="auto">
              <a:lnSpc>
                <a:spcPct val="150000"/>
              </a:lnSpc>
              <a:spcBef>
                <a:spcPts val="0"/>
              </a:spcBef>
              <a:spcAft>
                <a:spcPts val="0"/>
              </a:spcAft>
              <a:defRPr/>
            </a:pPr>
            <a:r>
              <a:rPr lang="zh-CN" altLang="en-US" sz="800" kern="0" dirty="0">
                <a:solidFill>
                  <a:schemeClr val="tx1"/>
                </a:solidFill>
                <a:latin typeface="+mn-lt"/>
                <a:ea typeface="+mn-ea"/>
                <a:cs typeface="+mn-ea"/>
                <a:sym typeface="+mn-lt"/>
              </a:rPr>
              <a:t>       在这里输入主要的职业经验及任职主要机构等等在这里</a:t>
            </a:r>
            <a:endParaRPr lang="zh-CN" altLang="en-US" sz="800" kern="0" dirty="0">
              <a:solidFill>
                <a:schemeClr val="tx1"/>
              </a:solidFill>
              <a:latin typeface="+mn-lt"/>
              <a:ea typeface="+mn-ea"/>
              <a:cs typeface="+mn-ea"/>
              <a:sym typeface="+mn-lt"/>
            </a:endParaRPr>
          </a:p>
        </p:txBody>
      </p:sp>
      <p:sp>
        <p:nvSpPr>
          <p:cNvPr id="86" name="矩形 9"/>
          <p:cNvSpPr>
            <a:spLocks noChangeArrowheads="1"/>
          </p:cNvSpPr>
          <p:nvPr/>
        </p:nvSpPr>
        <p:spPr bwMode="auto">
          <a:xfrm>
            <a:off x="6860800" y="3856574"/>
            <a:ext cx="898554" cy="307682"/>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1400" kern="0" dirty="0">
                <a:latin typeface="+mn-lt"/>
                <a:ea typeface="+mn-ea"/>
                <a:cs typeface="+mn-ea"/>
                <a:sym typeface="+mn-lt"/>
              </a:rPr>
              <a:t>代用名</a:t>
            </a:r>
            <a:endParaRPr lang="zh-CN" altLang="en-US" sz="1400" kern="0" dirty="0">
              <a:latin typeface="+mn-lt"/>
              <a:ea typeface="+mn-ea"/>
              <a:cs typeface="+mn-ea"/>
              <a:sym typeface="+mn-lt"/>
            </a:endParaRPr>
          </a:p>
        </p:txBody>
      </p:sp>
      <p:sp>
        <p:nvSpPr>
          <p:cNvPr id="87" name="矩形 7"/>
          <p:cNvSpPr>
            <a:spLocks noChangeArrowheads="1"/>
          </p:cNvSpPr>
          <p:nvPr/>
        </p:nvSpPr>
        <p:spPr bwMode="auto">
          <a:xfrm>
            <a:off x="7530795" y="3942927"/>
            <a:ext cx="548386" cy="199993"/>
          </a:xfrm>
          <a:prstGeom prst="rect">
            <a:avLst/>
          </a:prstGeom>
          <a:noFill/>
          <a:ln>
            <a:noFill/>
          </a:ln>
        </p:spPr>
        <p:txBody>
          <a:bodyPr wrap="square" lIns="91413" tIns="45706" rIns="91413" bIns="45706">
            <a:spAutoFit/>
          </a:bodyPr>
          <a:lstStyle/>
          <a:p>
            <a:pPr algn="ctr" defTabSz="914400" fontAlgn="auto">
              <a:spcBef>
                <a:spcPts val="0"/>
              </a:spcBef>
              <a:spcAft>
                <a:spcPts val="0"/>
              </a:spcAft>
              <a:defRPr/>
            </a:pPr>
            <a:r>
              <a:rPr lang="zh-CN" altLang="en-US" sz="700" kern="0" dirty="0">
                <a:latin typeface="+mn-lt"/>
                <a:ea typeface="+mn-ea"/>
                <a:cs typeface="+mn-ea"/>
                <a:sym typeface="+mn-lt"/>
              </a:rPr>
              <a:t>职务头衔</a:t>
            </a:r>
            <a:endParaRPr lang="zh-CN" altLang="en-US" sz="700" kern="0" dirty="0">
              <a:latin typeface="+mn-lt"/>
              <a:ea typeface="+mn-ea"/>
              <a:cs typeface="+mn-ea"/>
              <a:sym typeface="+mn-lt"/>
            </a:endParaRPr>
          </a:p>
        </p:txBody>
      </p:sp>
      <p:sp>
        <p:nvSpPr>
          <p:cNvPr id="88" name="TextBox 87"/>
          <p:cNvSpPr txBox="1"/>
          <p:nvPr/>
        </p:nvSpPr>
        <p:spPr>
          <a:xfrm>
            <a:off x="6692740" y="4114145"/>
            <a:ext cx="1536225" cy="439900"/>
          </a:xfrm>
          <a:prstGeom prst="rect">
            <a:avLst/>
          </a:prstGeom>
          <a:noFill/>
        </p:spPr>
        <p:txBody>
          <a:bodyPr wrap="square" lIns="91413" tIns="45706" rIns="91413" bIns="45706">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fontAlgn="auto">
              <a:lnSpc>
                <a:spcPct val="150000"/>
              </a:lnSpc>
              <a:spcBef>
                <a:spcPts val="0"/>
              </a:spcBef>
              <a:spcAft>
                <a:spcPts val="0"/>
              </a:spcAft>
              <a:defRPr/>
            </a:pPr>
            <a:r>
              <a:rPr lang="zh-CN" altLang="en-US" sz="800" kern="0" dirty="0">
                <a:solidFill>
                  <a:schemeClr val="tx1"/>
                </a:solidFill>
                <a:latin typeface="+mn-lt"/>
                <a:ea typeface="+mn-ea"/>
                <a:cs typeface="+mn-ea"/>
                <a:sym typeface="+mn-lt"/>
              </a:rPr>
              <a:t>       在这里输入主要的职业经验及任职主要机构等等在这里</a:t>
            </a:r>
            <a:endParaRPr lang="zh-CN" altLang="en-US" sz="800" kern="0" dirty="0">
              <a:solidFill>
                <a:schemeClr val="tx1"/>
              </a:solidFill>
              <a:latin typeface="+mn-lt"/>
              <a:ea typeface="+mn-ea"/>
              <a:cs typeface="+mn-ea"/>
              <a:sym typeface="+mn-lt"/>
            </a:endParaRPr>
          </a:p>
        </p:txBody>
      </p:sp>
      <p:grpSp>
        <p:nvGrpSpPr>
          <p:cNvPr id="89" name="组合 88"/>
          <p:cNvGrpSpPr/>
          <p:nvPr/>
        </p:nvGrpSpPr>
        <p:grpSpPr>
          <a:xfrm>
            <a:off x="74878" y="196220"/>
            <a:ext cx="1765509" cy="551351"/>
            <a:chOff x="520640" y="251299"/>
            <a:chExt cx="1766054" cy="551521"/>
          </a:xfrm>
        </p:grpSpPr>
        <p:sp>
          <p:nvSpPr>
            <p:cNvPr id="90" name="矩形 3"/>
            <p:cNvSpPr>
              <a:spLocks noChangeArrowheads="1"/>
            </p:cNvSpPr>
            <p:nvPr/>
          </p:nvSpPr>
          <p:spPr bwMode="auto">
            <a:xfrm>
              <a:off x="641706" y="251299"/>
              <a:ext cx="1523927"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核心成员介绍</a:t>
              </a:r>
              <a:endParaRPr lang="zh-CN" altLang="en-US" kern="0" dirty="0">
                <a:solidFill>
                  <a:schemeClr val="tx1">
                    <a:lumMod val="65000"/>
                    <a:lumOff val="35000"/>
                  </a:schemeClr>
                </a:solidFill>
                <a:latin typeface="+mn-lt"/>
                <a:ea typeface="+mn-ea"/>
                <a:cs typeface="+mn-ea"/>
                <a:sym typeface="+mn-lt"/>
              </a:endParaRPr>
            </a:p>
          </p:txBody>
        </p:sp>
        <p:grpSp>
          <p:nvGrpSpPr>
            <p:cNvPr id="91" name="组合 90"/>
            <p:cNvGrpSpPr/>
            <p:nvPr/>
          </p:nvGrpSpPr>
          <p:grpSpPr>
            <a:xfrm>
              <a:off x="520640" y="515443"/>
              <a:ext cx="1766054" cy="287377"/>
              <a:chOff x="562081" y="425886"/>
              <a:chExt cx="1766054" cy="287377"/>
            </a:xfrm>
          </p:grpSpPr>
          <p:sp>
            <p:nvSpPr>
              <p:cNvPr id="92"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Core member introduction</a:t>
                </a:r>
                <a:endParaRPr lang="zh-CN" altLang="en-US" sz="800" kern="0" dirty="0">
                  <a:solidFill>
                    <a:srgbClr val="FFFFFF">
                      <a:lumMod val="50000"/>
                    </a:srgbClr>
                  </a:solidFill>
                  <a:latin typeface="+mn-lt"/>
                  <a:ea typeface="+mn-ea"/>
                  <a:cs typeface="+mn-ea"/>
                  <a:sym typeface="+mn-lt"/>
                </a:endParaRPr>
              </a:p>
            </p:txBody>
          </p:sp>
          <p:grpSp>
            <p:nvGrpSpPr>
              <p:cNvPr id="93" name="组合 92"/>
              <p:cNvGrpSpPr/>
              <p:nvPr/>
            </p:nvGrpSpPr>
            <p:grpSpPr>
              <a:xfrm>
                <a:off x="931046" y="667544"/>
                <a:ext cx="1028125" cy="45719"/>
                <a:chOff x="688893" y="2574256"/>
                <a:chExt cx="7739508" cy="81111"/>
              </a:xfrm>
            </p:grpSpPr>
            <p:sp>
              <p:nvSpPr>
                <p:cNvPr id="9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9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5730505" y="1537858"/>
            <a:ext cx="2700831" cy="1130730"/>
          </a:xfrm>
          <a:prstGeom prst="rect">
            <a:avLst/>
          </a:prstGeom>
        </p:spPr>
        <p:txBody>
          <a:bodyPr wrap="square" lIns="91413" tIns="45706" rIns="91413" bIns="45706">
            <a:spAutoFit/>
          </a:bodyPr>
          <a:lstStyle/>
          <a:p>
            <a:pPr>
              <a:lnSpc>
                <a:spcPct val="150000"/>
              </a:lnSpc>
            </a:pPr>
            <a:r>
              <a:rPr lang="zh-CN" altLang="en-US" sz="900" dirty="0">
                <a:solidFill>
                  <a:schemeClr val="tx1">
                    <a:lumMod val="75000"/>
                    <a:lumOff val="25000"/>
                  </a:scheme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900" dirty="0">
              <a:solidFill>
                <a:schemeClr val="tx1">
                  <a:lumMod val="75000"/>
                  <a:lumOff val="25000"/>
                </a:schemeClr>
              </a:solidFill>
              <a:latin typeface="+mn-lt"/>
              <a:ea typeface="+mn-ea"/>
              <a:cs typeface="+mn-ea"/>
              <a:sym typeface="+mn-lt"/>
            </a:endParaRPr>
          </a:p>
        </p:txBody>
      </p:sp>
      <p:sp>
        <p:nvSpPr>
          <p:cNvPr id="59" name="矩形 58"/>
          <p:cNvSpPr/>
          <p:nvPr/>
        </p:nvSpPr>
        <p:spPr>
          <a:xfrm>
            <a:off x="5730505" y="3050245"/>
            <a:ext cx="2700831" cy="1130730"/>
          </a:xfrm>
          <a:prstGeom prst="rect">
            <a:avLst/>
          </a:prstGeom>
        </p:spPr>
        <p:txBody>
          <a:bodyPr wrap="square" lIns="91413" tIns="45706" rIns="91413" bIns="45706">
            <a:spAutoFit/>
          </a:bodyPr>
          <a:lstStyle/>
          <a:p>
            <a:pPr>
              <a:lnSpc>
                <a:spcPct val="150000"/>
              </a:lnSpc>
            </a:pPr>
            <a:r>
              <a:rPr lang="zh-CN" altLang="en-US" sz="900" dirty="0">
                <a:solidFill>
                  <a:schemeClr val="tx1">
                    <a:lumMod val="75000"/>
                    <a:lumOff val="25000"/>
                  </a:scheme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900" dirty="0">
              <a:solidFill>
                <a:schemeClr val="tx1">
                  <a:lumMod val="75000"/>
                  <a:lumOff val="25000"/>
                </a:schemeClr>
              </a:solidFill>
              <a:latin typeface="+mn-lt"/>
              <a:ea typeface="+mn-ea"/>
              <a:cs typeface="+mn-ea"/>
              <a:sym typeface="+mn-lt"/>
            </a:endParaRPr>
          </a:p>
        </p:txBody>
      </p:sp>
      <p:grpSp>
        <p:nvGrpSpPr>
          <p:cNvPr id="71" name="组合 70"/>
          <p:cNvGrpSpPr/>
          <p:nvPr/>
        </p:nvGrpSpPr>
        <p:grpSpPr>
          <a:xfrm>
            <a:off x="74878" y="196220"/>
            <a:ext cx="1765509" cy="551351"/>
            <a:chOff x="520640" y="251299"/>
            <a:chExt cx="1766054" cy="551521"/>
          </a:xfrm>
        </p:grpSpPr>
        <p:sp>
          <p:nvSpPr>
            <p:cNvPr id="72" name="矩形 3"/>
            <p:cNvSpPr>
              <a:spLocks noChangeArrowheads="1"/>
            </p:cNvSpPr>
            <p:nvPr/>
          </p:nvSpPr>
          <p:spPr bwMode="auto">
            <a:xfrm>
              <a:off x="872612" y="251299"/>
              <a:ext cx="1062119"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布局全国</a:t>
              </a:r>
              <a:endParaRPr lang="zh-CN" altLang="en-US" kern="0" dirty="0">
                <a:solidFill>
                  <a:schemeClr val="tx1">
                    <a:lumMod val="65000"/>
                    <a:lumOff val="35000"/>
                  </a:schemeClr>
                </a:solidFill>
                <a:latin typeface="+mn-lt"/>
                <a:ea typeface="+mn-ea"/>
                <a:cs typeface="+mn-ea"/>
                <a:sym typeface="+mn-lt"/>
              </a:endParaRPr>
            </a:p>
          </p:txBody>
        </p:sp>
        <p:grpSp>
          <p:nvGrpSpPr>
            <p:cNvPr id="73" name="组合 72"/>
            <p:cNvGrpSpPr/>
            <p:nvPr/>
          </p:nvGrpSpPr>
          <p:grpSpPr>
            <a:xfrm>
              <a:off x="520640" y="515443"/>
              <a:ext cx="1766054" cy="287377"/>
              <a:chOff x="562081" y="425886"/>
              <a:chExt cx="1766054" cy="287377"/>
            </a:xfrm>
          </p:grpSpPr>
          <p:sp>
            <p:nvSpPr>
              <p:cNvPr id="74" name="文本框 31"/>
              <p:cNvSpPr>
                <a:spLocks noChangeArrowheads="1"/>
              </p:cNvSpPr>
              <p:nvPr/>
            </p:nvSpPr>
            <p:spPr bwMode="auto">
              <a:xfrm>
                <a:off x="562081" y="425886"/>
                <a:ext cx="1766054" cy="2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Layout of the country</a:t>
                </a:r>
                <a:endParaRPr lang="zh-CN" altLang="en-US" sz="800" kern="0" dirty="0">
                  <a:solidFill>
                    <a:srgbClr val="FFFFFF">
                      <a:lumMod val="50000"/>
                    </a:srgbClr>
                  </a:solidFill>
                  <a:latin typeface="+mn-lt"/>
                  <a:ea typeface="+mn-ea"/>
                  <a:cs typeface="+mn-ea"/>
                  <a:sym typeface="+mn-lt"/>
                </a:endParaRPr>
              </a:p>
            </p:txBody>
          </p:sp>
          <p:grpSp>
            <p:nvGrpSpPr>
              <p:cNvPr id="75" name="组合 74"/>
              <p:cNvGrpSpPr/>
              <p:nvPr/>
            </p:nvGrpSpPr>
            <p:grpSpPr>
              <a:xfrm>
                <a:off x="931046" y="667544"/>
                <a:ext cx="1028125" cy="45719"/>
                <a:chOff x="688893" y="2574256"/>
                <a:chExt cx="7739508" cy="81111"/>
              </a:xfrm>
            </p:grpSpPr>
            <p:sp>
              <p:nvSpPr>
                <p:cNvPr id="7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7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8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grpSp>
        <p:nvGrpSpPr>
          <p:cNvPr id="60" name="组合 59"/>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61"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2" name="椭圆 6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63" name="组合 62"/>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64"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66" name="组合 65"/>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67"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68" name="椭圆 6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69" name="组合 68"/>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70"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1" name="椭圆 8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82" name="组合 81"/>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83"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4" name="椭圆 8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85" name="组合 84"/>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86"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87" name="椭圆 8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88" name="Group 30"/>
          <p:cNvGrpSpPr/>
          <p:nvPr/>
        </p:nvGrpSpPr>
        <p:grpSpPr>
          <a:xfrm>
            <a:off x="2896394" y="2004579"/>
            <a:ext cx="576066" cy="491765"/>
            <a:chOff x="3440113" y="1050925"/>
            <a:chExt cx="390525" cy="333376"/>
          </a:xfrm>
          <a:solidFill>
            <a:srgbClr val="0C54B6"/>
          </a:solidFill>
        </p:grpSpPr>
        <p:sp>
          <p:nvSpPr>
            <p:cNvPr id="89"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0" name="Rectangle 9"/>
            <p:cNvSpPr>
              <a:spLocks noChangeArrowheads="1"/>
            </p:cNvSpPr>
            <p:nvPr/>
          </p:nvSpPr>
          <p:spPr bwMode="auto">
            <a:xfrm>
              <a:off x="3633788" y="1284288"/>
              <a:ext cx="1588" cy="1588"/>
            </a:xfrm>
            <a:prstGeom prst="rect">
              <a:avLst/>
            </a:pr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1"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2"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3"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sp>
          <p:nvSpPr>
            <p:cNvPr id="94"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p:spPr>
          <p:txBody>
            <a:bodyPr vert="horz" wrap="square" lIns="91440" tIns="45720" rIns="91440" bIns="45720" numCol="1" anchor="t" anchorCtr="0" compatLnSpc="1"/>
            <a:lstStyle/>
            <a:p>
              <a:endParaRPr lang="en-US">
                <a:latin typeface="+mn-lt"/>
                <a:ea typeface="+mn-ea"/>
                <a:cs typeface="+mn-ea"/>
                <a:sym typeface="+mn-lt"/>
              </a:endParaRPr>
            </a:p>
          </p:txBody>
        </p:sp>
      </p:grpSp>
      <p:sp>
        <p:nvSpPr>
          <p:cNvPr id="95" name="矩形 1"/>
          <p:cNvSpPr>
            <a:spLocks noChangeArrowheads="1"/>
          </p:cNvSpPr>
          <p:nvPr/>
        </p:nvSpPr>
        <p:spPr bwMode="auto">
          <a:xfrm>
            <a:off x="2394255" y="2570786"/>
            <a:ext cx="1568939" cy="923330"/>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mn-lt"/>
                <a:ea typeface="+mn-ea"/>
                <a:cs typeface="+mn-ea"/>
                <a:sym typeface="+mn-lt"/>
              </a:rPr>
              <a:t>此处添加标题内容点击此处添加内容点击此处添加内容此处添加标题内容点击此处添加内容点击此处添加内容</a:t>
            </a:r>
            <a:endParaRPr lang="zh-CN" altLang="zh-CN" sz="900" b="0" dirty="0">
              <a:solidFill>
                <a:srgbClr val="595959"/>
              </a:solidFill>
              <a:latin typeface="+mn-lt"/>
              <a:ea typeface="+mn-ea"/>
              <a:cs typeface="+mn-ea"/>
              <a:sym typeface="+mn-lt"/>
            </a:endParaRPr>
          </a:p>
        </p:txBody>
      </p:sp>
      <p:grpSp>
        <p:nvGrpSpPr>
          <p:cNvPr id="99" name="组合 98"/>
          <p:cNvGrpSpPr/>
          <p:nvPr/>
        </p:nvGrpSpPr>
        <p:grpSpPr>
          <a:xfrm>
            <a:off x="875349" y="1798908"/>
            <a:ext cx="1146259" cy="1146259"/>
            <a:chOff x="5252030" y="2008764"/>
            <a:chExt cx="809336" cy="809336"/>
          </a:xfrm>
          <a:solidFill>
            <a:srgbClr val="0070C0"/>
          </a:solidFill>
        </p:grpSpPr>
        <p:sp>
          <p:nvSpPr>
            <p:cNvPr id="100" name="椭圆 9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01" name="椭圆 10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2" name="组合 101"/>
          <p:cNvGrpSpPr/>
          <p:nvPr/>
        </p:nvGrpSpPr>
        <p:grpSpPr>
          <a:xfrm>
            <a:off x="921970" y="3445825"/>
            <a:ext cx="444479" cy="444479"/>
            <a:chOff x="5252030" y="2008764"/>
            <a:chExt cx="809336" cy="809336"/>
          </a:xfrm>
          <a:solidFill>
            <a:srgbClr val="00B0F0"/>
          </a:solidFill>
        </p:grpSpPr>
        <p:sp>
          <p:nvSpPr>
            <p:cNvPr id="103" name="椭圆 10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04" name="椭圆 10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5" name="组合 104"/>
          <p:cNvGrpSpPr/>
          <p:nvPr/>
        </p:nvGrpSpPr>
        <p:grpSpPr>
          <a:xfrm>
            <a:off x="1878801" y="3065408"/>
            <a:ext cx="221831" cy="221831"/>
            <a:chOff x="5252030" y="2008764"/>
            <a:chExt cx="809336" cy="809336"/>
          </a:xfrm>
          <a:solidFill>
            <a:srgbClr val="00B0F0"/>
          </a:solidFill>
        </p:grpSpPr>
        <p:sp>
          <p:nvSpPr>
            <p:cNvPr id="106" name="椭圆 10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07" name="椭圆 106"/>
            <p:cNvSpPr/>
            <p:nvPr/>
          </p:nvSpPr>
          <p:spPr>
            <a:xfrm>
              <a:off x="5295589" y="2057095"/>
              <a:ext cx="714907" cy="714907"/>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8" name="组合 107"/>
          <p:cNvGrpSpPr/>
          <p:nvPr/>
        </p:nvGrpSpPr>
        <p:grpSpPr>
          <a:xfrm>
            <a:off x="1698046" y="1478792"/>
            <a:ext cx="221831" cy="221831"/>
            <a:chOff x="5252030" y="2008764"/>
            <a:chExt cx="809336" cy="809336"/>
          </a:xfrm>
          <a:solidFill>
            <a:srgbClr val="00B0F0"/>
          </a:solidFill>
        </p:grpSpPr>
        <p:sp>
          <p:nvSpPr>
            <p:cNvPr id="109" name="椭圆 10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0" name="椭圆 10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1" name="组合 110"/>
          <p:cNvGrpSpPr/>
          <p:nvPr/>
        </p:nvGrpSpPr>
        <p:grpSpPr>
          <a:xfrm>
            <a:off x="2509792" y="3932667"/>
            <a:ext cx="221831" cy="221831"/>
            <a:chOff x="5252030" y="2008764"/>
            <a:chExt cx="809336" cy="809336"/>
          </a:xfrm>
          <a:solidFill>
            <a:srgbClr val="00B0F0"/>
          </a:solidFill>
        </p:grpSpPr>
        <p:sp>
          <p:nvSpPr>
            <p:cNvPr id="112" name="椭圆 11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3" name="椭圆 11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4" name="组合 113"/>
          <p:cNvGrpSpPr/>
          <p:nvPr/>
        </p:nvGrpSpPr>
        <p:grpSpPr>
          <a:xfrm>
            <a:off x="2937878" y="3657965"/>
            <a:ext cx="164925" cy="164925"/>
            <a:chOff x="5252030" y="2008764"/>
            <a:chExt cx="809336" cy="809336"/>
          </a:xfrm>
          <a:solidFill>
            <a:srgbClr val="00B0F0"/>
          </a:solidFill>
        </p:grpSpPr>
        <p:sp>
          <p:nvSpPr>
            <p:cNvPr id="115" name="椭圆 11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6" name="椭圆 115"/>
            <p:cNvSpPr/>
            <p:nvPr/>
          </p:nvSpPr>
          <p:spPr>
            <a:xfrm>
              <a:off x="5300210" y="2060330"/>
              <a:ext cx="707701" cy="707701"/>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7" name="组合 116"/>
          <p:cNvGrpSpPr/>
          <p:nvPr/>
        </p:nvGrpSpPr>
        <p:grpSpPr>
          <a:xfrm>
            <a:off x="4128318" y="2043218"/>
            <a:ext cx="444479" cy="444479"/>
            <a:chOff x="5252030" y="2008764"/>
            <a:chExt cx="809336" cy="809336"/>
          </a:xfrm>
          <a:solidFill>
            <a:srgbClr val="00B0F0"/>
          </a:solidFill>
        </p:grpSpPr>
        <p:sp>
          <p:nvSpPr>
            <p:cNvPr id="118" name="椭圆 11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9" name="椭圆 11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0" name="组合 119"/>
          <p:cNvGrpSpPr/>
          <p:nvPr/>
        </p:nvGrpSpPr>
        <p:grpSpPr>
          <a:xfrm>
            <a:off x="4665401" y="2900106"/>
            <a:ext cx="321721" cy="321721"/>
            <a:chOff x="5252030" y="2008764"/>
            <a:chExt cx="809336" cy="809336"/>
          </a:xfrm>
          <a:solidFill>
            <a:srgbClr val="00B0F0"/>
          </a:solidFill>
        </p:grpSpPr>
        <p:sp>
          <p:nvSpPr>
            <p:cNvPr id="121" name="椭圆 12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22" name="椭圆 12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3" name="组合 122"/>
          <p:cNvGrpSpPr/>
          <p:nvPr/>
        </p:nvGrpSpPr>
        <p:grpSpPr>
          <a:xfrm>
            <a:off x="4825213" y="2566983"/>
            <a:ext cx="160860" cy="160860"/>
            <a:chOff x="5252030" y="2008764"/>
            <a:chExt cx="809336" cy="809336"/>
          </a:xfrm>
          <a:solidFill>
            <a:srgbClr val="00B0F0"/>
          </a:solidFill>
        </p:grpSpPr>
        <p:sp>
          <p:nvSpPr>
            <p:cNvPr id="124" name="椭圆 12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25" name="椭圆 12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组合 84"/>
          <p:cNvGrpSpPr/>
          <p:nvPr/>
        </p:nvGrpSpPr>
        <p:grpSpPr>
          <a:xfrm>
            <a:off x="1227056" y="3572017"/>
            <a:ext cx="6207730" cy="446485"/>
            <a:chOff x="1227269" y="3634213"/>
            <a:chExt cx="6208808" cy="446623"/>
          </a:xfrm>
        </p:grpSpPr>
        <p:grpSp>
          <p:nvGrpSpPr>
            <p:cNvPr id="86" name="组合 85"/>
            <p:cNvGrpSpPr/>
            <p:nvPr/>
          </p:nvGrpSpPr>
          <p:grpSpPr>
            <a:xfrm>
              <a:off x="3028294" y="3779514"/>
              <a:ext cx="1510576" cy="288220"/>
              <a:chOff x="4038601" y="4630738"/>
              <a:chExt cx="2014538" cy="384175"/>
            </a:xfrm>
            <a:solidFill>
              <a:srgbClr val="1B323D"/>
            </a:solidFill>
          </p:grpSpPr>
          <p:sp>
            <p:nvSpPr>
              <p:cNvPr id="107" name="Line 114"/>
              <p:cNvSpPr>
                <a:spLocks noChangeShapeType="1"/>
              </p:cNvSpPr>
              <p:nvPr/>
            </p:nvSpPr>
            <p:spPr bwMode="auto">
              <a:xfrm>
                <a:off x="5046663" y="4630738"/>
                <a:ext cx="0" cy="384175"/>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8" name="Line 120"/>
              <p:cNvSpPr>
                <a:spLocks noChangeShapeType="1"/>
              </p:cNvSpPr>
              <p:nvPr/>
            </p:nvSpPr>
            <p:spPr bwMode="auto">
              <a:xfrm flipH="1">
                <a:off x="4038601" y="4824413"/>
                <a:ext cx="2014538"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9" name="Line 121"/>
              <p:cNvSpPr>
                <a:spLocks noChangeShapeType="1"/>
              </p:cNvSpPr>
              <p:nvPr/>
            </p:nvSpPr>
            <p:spPr bwMode="auto">
              <a:xfrm>
                <a:off x="4043363" y="4818063"/>
                <a:ext cx="0" cy="1968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10" name="Line 122"/>
              <p:cNvSpPr>
                <a:spLocks noChangeShapeType="1"/>
              </p:cNvSpPr>
              <p:nvPr/>
            </p:nvSpPr>
            <p:spPr bwMode="auto">
              <a:xfrm>
                <a:off x="4548188" y="4818063"/>
                <a:ext cx="0" cy="1968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11" name="Line 123"/>
              <p:cNvSpPr>
                <a:spLocks noChangeShapeType="1"/>
              </p:cNvSpPr>
              <p:nvPr/>
            </p:nvSpPr>
            <p:spPr bwMode="auto">
              <a:xfrm>
                <a:off x="5554663" y="4818063"/>
                <a:ext cx="0" cy="1968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12" name="Line 124"/>
              <p:cNvSpPr>
                <a:spLocks noChangeShapeType="1"/>
              </p:cNvSpPr>
              <p:nvPr/>
            </p:nvSpPr>
            <p:spPr bwMode="auto">
              <a:xfrm>
                <a:off x="6053138" y="4818063"/>
                <a:ext cx="0" cy="1968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nvGrpSpPr>
            <p:cNvPr id="87" name="组合 86"/>
            <p:cNvGrpSpPr/>
            <p:nvPr/>
          </p:nvGrpSpPr>
          <p:grpSpPr>
            <a:xfrm>
              <a:off x="5210236" y="3779514"/>
              <a:ext cx="830876" cy="288220"/>
              <a:chOff x="6948488" y="4630738"/>
              <a:chExt cx="1108075" cy="384175"/>
            </a:xfrm>
            <a:solidFill>
              <a:srgbClr val="1B323D"/>
            </a:solidFill>
          </p:grpSpPr>
          <p:sp>
            <p:nvSpPr>
              <p:cNvPr id="103" name="Line 115"/>
              <p:cNvSpPr>
                <a:spLocks noChangeShapeType="1"/>
              </p:cNvSpPr>
              <p:nvPr/>
            </p:nvSpPr>
            <p:spPr bwMode="auto">
              <a:xfrm>
                <a:off x="7508876" y="4630738"/>
                <a:ext cx="0" cy="384175"/>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4" name="Line 125"/>
              <p:cNvSpPr>
                <a:spLocks noChangeShapeType="1"/>
              </p:cNvSpPr>
              <p:nvPr/>
            </p:nvSpPr>
            <p:spPr bwMode="auto">
              <a:xfrm flipH="1">
                <a:off x="6948488" y="4824413"/>
                <a:ext cx="1108075"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5" name="Line 126"/>
              <p:cNvSpPr>
                <a:spLocks noChangeShapeType="1"/>
              </p:cNvSpPr>
              <p:nvPr/>
            </p:nvSpPr>
            <p:spPr bwMode="auto">
              <a:xfrm>
                <a:off x="6948488" y="4818063"/>
                <a:ext cx="0" cy="1968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6" name="Line 127"/>
              <p:cNvSpPr>
                <a:spLocks noChangeShapeType="1"/>
              </p:cNvSpPr>
              <p:nvPr/>
            </p:nvSpPr>
            <p:spPr bwMode="auto">
              <a:xfrm>
                <a:off x="8056563" y="4818063"/>
                <a:ext cx="0" cy="1968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nvGrpSpPr>
            <p:cNvPr id="88" name="组合 87"/>
            <p:cNvGrpSpPr/>
            <p:nvPr/>
          </p:nvGrpSpPr>
          <p:grpSpPr>
            <a:xfrm>
              <a:off x="1227269" y="3634213"/>
              <a:ext cx="371394" cy="446623"/>
              <a:chOff x="1636713" y="4437063"/>
              <a:chExt cx="495300" cy="595313"/>
            </a:xfrm>
            <a:solidFill>
              <a:srgbClr val="1B323D"/>
            </a:solidFill>
          </p:grpSpPr>
          <p:sp>
            <p:nvSpPr>
              <p:cNvPr id="99" name="Line 133"/>
              <p:cNvSpPr>
                <a:spLocks noChangeShapeType="1"/>
              </p:cNvSpPr>
              <p:nvPr/>
            </p:nvSpPr>
            <p:spPr bwMode="auto">
              <a:xfrm>
                <a:off x="1901826" y="4437063"/>
                <a:ext cx="0" cy="382588"/>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0" name="Line 134"/>
              <p:cNvSpPr>
                <a:spLocks noChangeShapeType="1"/>
              </p:cNvSpPr>
              <p:nvPr/>
            </p:nvSpPr>
            <p:spPr bwMode="auto">
              <a:xfrm flipH="1">
                <a:off x="1636713" y="4824413"/>
                <a:ext cx="493713"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1" name="Line 135"/>
              <p:cNvSpPr>
                <a:spLocks noChangeShapeType="1"/>
              </p:cNvSpPr>
              <p:nvPr/>
            </p:nvSpPr>
            <p:spPr bwMode="auto">
              <a:xfrm>
                <a:off x="1639888" y="4824413"/>
                <a:ext cx="0" cy="20796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02" name="Line 136"/>
              <p:cNvSpPr>
                <a:spLocks noChangeShapeType="1"/>
              </p:cNvSpPr>
              <p:nvPr/>
            </p:nvSpPr>
            <p:spPr bwMode="auto">
              <a:xfrm>
                <a:off x="2132013" y="4824413"/>
                <a:ext cx="0" cy="20796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nvGrpSpPr>
            <p:cNvPr id="89" name="组合 88"/>
            <p:cNvGrpSpPr/>
            <p:nvPr/>
          </p:nvGrpSpPr>
          <p:grpSpPr>
            <a:xfrm>
              <a:off x="2245033" y="3634213"/>
              <a:ext cx="371394" cy="446623"/>
              <a:chOff x="2994026" y="4437063"/>
              <a:chExt cx="495300" cy="595313"/>
            </a:xfrm>
            <a:solidFill>
              <a:srgbClr val="1B323D"/>
            </a:solidFill>
          </p:grpSpPr>
          <p:sp>
            <p:nvSpPr>
              <p:cNvPr id="95" name="Line 137"/>
              <p:cNvSpPr>
                <a:spLocks noChangeShapeType="1"/>
              </p:cNvSpPr>
              <p:nvPr/>
            </p:nvSpPr>
            <p:spPr bwMode="auto">
              <a:xfrm>
                <a:off x="3257551" y="4437063"/>
                <a:ext cx="0" cy="382588"/>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96" name="Line 138"/>
              <p:cNvSpPr>
                <a:spLocks noChangeShapeType="1"/>
              </p:cNvSpPr>
              <p:nvPr/>
            </p:nvSpPr>
            <p:spPr bwMode="auto">
              <a:xfrm flipH="1">
                <a:off x="2994026" y="4824413"/>
                <a:ext cx="492125"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97" name="Line 139"/>
              <p:cNvSpPr>
                <a:spLocks noChangeShapeType="1"/>
              </p:cNvSpPr>
              <p:nvPr/>
            </p:nvSpPr>
            <p:spPr bwMode="auto">
              <a:xfrm>
                <a:off x="2997201" y="4824413"/>
                <a:ext cx="0" cy="20796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98" name="Line 140"/>
              <p:cNvSpPr>
                <a:spLocks noChangeShapeType="1"/>
              </p:cNvSpPr>
              <p:nvPr/>
            </p:nvSpPr>
            <p:spPr bwMode="auto">
              <a:xfrm>
                <a:off x="3489326" y="4824413"/>
                <a:ext cx="0" cy="20796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nvGrpSpPr>
            <p:cNvPr id="90" name="组合 89"/>
            <p:cNvGrpSpPr/>
            <p:nvPr/>
          </p:nvGrpSpPr>
          <p:grpSpPr>
            <a:xfrm>
              <a:off x="7064683" y="3634213"/>
              <a:ext cx="371394" cy="446623"/>
              <a:chOff x="2994026" y="4437063"/>
              <a:chExt cx="495300" cy="595313"/>
            </a:xfrm>
            <a:solidFill>
              <a:srgbClr val="1B323D"/>
            </a:solidFill>
          </p:grpSpPr>
          <p:sp>
            <p:nvSpPr>
              <p:cNvPr id="91" name="Line 137"/>
              <p:cNvSpPr>
                <a:spLocks noChangeShapeType="1"/>
              </p:cNvSpPr>
              <p:nvPr/>
            </p:nvSpPr>
            <p:spPr bwMode="auto">
              <a:xfrm>
                <a:off x="3257551" y="4437063"/>
                <a:ext cx="0" cy="382588"/>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92" name="Line 138"/>
              <p:cNvSpPr>
                <a:spLocks noChangeShapeType="1"/>
              </p:cNvSpPr>
              <p:nvPr/>
            </p:nvSpPr>
            <p:spPr bwMode="auto">
              <a:xfrm flipH="1">
                <a:off x="2994026" y="4824413"/>
                <a:ext cx="492125"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93" name="Line 139"/>
              <p:cNvSpPr>
                <a:spLocks noChangeShapeType="1"/>
              </p:cNvSpPr>
              <p:nvPr/>
            </p:nvSpPr>
            <p:spPr bwMode="auto">
              <a:xfrm>
                <a:off x="2997201" y="4824413"/>
                <a:ext cx="0" cy="20796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94" name="Line 140"/>
              <p:cNvSpPr>
                <a:spLocks noChangeShapeType="1"/>
              </p:cNvSpPr>
              <p:nvPr/>
            </p:nvSpPr>
            <p:spPr bwMode="auto">
              <a:xfrm>
                <a:off x="3489326" y="4824413"/>
                <a:ext cx="0" cy="20796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sp>
        <p:nvSpPr>
          <p:cNvPr id="12" name="Line 104"/>
          <p:cNvSpPr>
            <a:spLocks noChangeShapeType="1"/>
          </p:cNvSpPr>
          <p:nvPr/>
        </p:nvSpPr>
        <p:spPr bwMode="auto">
          <a:xfrm>
            <a:off x="4766591" y="1505443"/>
            <a:ext cx="0" cy="253604"/>
          </a:xfrm>
          <a:prstGeom prst="line">
            <a:avLst/>
          </a:prstGeom>
          <a:noFill/>
          <a:ln w="12700" cap="flat">
            <a:solidFill>
              <a:schemeClr val="accent3">
                <a:lumMod val="50000"/>
              </a:schemeClr>
            </a:solidFill>
            <a:prstDash val="solid"/>
            <a:miter lim="800000"/>
          </a:ln>
        </p:spPr>
        <p:txBody>
          <a:bodyPr vert="horz" wrap="square" lIns="68550" tIns="34275" rIns="68550" bIns="34275" numCol="1" anchor="t" anchorCtr="0" compatLnSpc="1"/>
          <a:lstStyle/>
          <a:p>
            <a:endParaRPr lang="zh-CN" altLang="en-US">
              <a:solidFill>
                <a:schemeClr val="bg1"/>
              </a:solidFill>
              <a:latin typeface="+mn-lt"/>
              <a:ea typeface="+mn-ea"/>
              <a:cs typeface="+mn-ea"/>
              <a:sym typeface="+mn-lt"/>
            </a:endParaRPr>
          </a:p>
        </p:txBody>
      </p:sp>
      <p:sp>
        <p:nvSpPr>
          <p:cNvPr id="13" name="Line 105"/>
          <p:cNvSpPr>
            <a:spLocks noChangeShapeType="1"/>
          </p:cNvSpPr>
          <p:nvPr/>
        </p:nvSpPr>
        <p:spPr bwMode="auto">
          <a:xfrm>
            <a:off x="4766591" y="2114691"/>
            <a:ext cx="0" cy="352425"/>
          </a:xfrm>
          <a:prstGeom prst="line">
            <a:avLst/>
          </a:prstGeom>
          <a:noFill/>
          <a:ln w="12700" cap="flat">
            <a:solidFill>
              <a:schemeClr val="accent1"/>
            </a:solidFill>
            <a:prstDash val="solid"/>
            <a:miter lim="800000"/>
          </a:ln>
        </p:spPr>
        <p:txBody>
          <a:bodyPr vert="horz" wrap="square" lIns="68550" tIns="34275" rIns="68550" bIns="34275" numCol="1" anchor="t" anchorCtr="0" compatLnSpc="1"/>
          <a:lstStyle/>
          <a:p>
            <a:endParaRPr lang="zh-CN" altLang="en-US">
              <a:solidFill>
                <a:schemeClr val="bg1"/>
              </a:solidFill>
              <a:latin typeface="+mn-lt"/>
              <a:ea typeface="+mn-ea"/>
              <a:cs typeface="+mn-ea"/>
              <a:sym typeface="+mn-lt"/>
            </a:endParaRPr>
          </a:p>
        </p:txBody>
      </p:sp>
      <p:grpSp>
        <p:nvGrpSpPr>
          <p:cNvPr id="14" name="组合 13"/>
          <p:cNvGrpSpPr/>
          <p:nvPr/>
        </p:nvGrpSpPr>
        <p:grpSpPr>
          <a:xfrm>
            <a:off x="1424623" y="2290904"/>
            <a:ext cx="5855587" cy="572691"/>
            <a:chOff x="1900238" y="2728913"/>
            <a:chExt cx="7810500" cy="763588"/>
          </a:xfrm>
          <a:solidFill>
            <a:srgbClr val="1B323D"/>
          </a:solidFill>
        </p:grpSpPr>
        <p:sp>
          <p:nvSpPr>
            <p:cNvPr id="15" name="Line 106"/>
            <p:cNvSpPr>
              <a:spLocks noChangeShapeType="1"/>
            </p:cNvSpPr>
            <p:nvPr/>
          </p:nvSpPr>
          <p:spPr bwMode="auto">
            <a:xfrm flipH="1">
              <a:off x="1900238" y="2728913"/>
              <a:ext cx="7810500" cy="0"/>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6" name="Line 107"/>
            <p:cNvSpPr>
              <a:spLocks noChangeShapeType="1"/>
            </p:cNvSpPr>
            <p:nvPr/>
          </p:nvSpPr>
          <p:spPr bwMode="auto">
            <a:xfrm>
              <a:off x="9709151" y="2728913"/>
              <a:ext cx="0" cy="234950"/>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7" name="Line 108"/>
            <p:cNvSpPr>
              <a:spLocks noChangeShapeType="1"/>
            </p:cNvSpPr>
            <p:nvPr/>
          </p:nvSpPr>
          <p:spPr bwMode="auto">
            <a:xfrm>
              <a:off x="3675063" y="2728913"/>
              <a:ext cx="0" cy="763588"/>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8" name="Line 109"/>
            <p:cNvSpPr>
              <a:spLocks noChangeShapeType="1"/>
            </p:cNvSpPr>
            <p:nvPr/>
          </p:nvSpPr>
          <p:spPr bwMode="auto">
            <a:xfrm>
              <a:off x="3244851" y="2728913"/>
              <a:ext cx="0" cy="763588"/>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9" name="Line 110"/>
            <p:cNvSpPr>
              <a:spLocks noChangeShapeType="1"/>
            </p:cNvSpPr>
            <p:nvPr/>
          </p:nvSpPr>
          <p:spPr bwMode="auto">
            <a:xfrm>
              <a:off x="2792413" y="2728913"/>
              <a:ext cx="0" cy="763588"/>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20" name="Line 111"/>
            <p:cNvSpPr>
              <a:spLocks noChangeShapeType="1"/>
            </p:cNvSpPr>
            <p:nvPr/>
          </p:nvSpPr>
          <p:spPr bwMode="auto">
            <a:xfrm>
              <a:off x="2332038" y="2728913"/>
              <a:ext cx="0" cy="763588"/>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21" name="Line 112"/>
            <p:cNvSpPr>
              <a:spLocks noChangeShapeType="1"/>
            </p:cNvSpPr>
            <p:nvPr/>
          </p:nvSpPr>
          <p:spPr bwMode="auto">
            <a:xfrm>
              <a:off x="1901826" y="2728913"/>
              <a:ext cx="0" cy="163513"/>
            </a:xfrm>
            <a:prstGeom prst="line">
              <a:avLst/>
            </a:prstGeom>
            <a:grpFill/>
            <a:ln w="12700" cap="flat">
              <a:solidFill>
                <a:schemeClr val="tx1">
                  <a:lumMod val="85000"/>
                  <a:lumOff val="15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nvGrpSpPr>
          <p:cNvPr id="22" name="组合 21"/>
          <p:cNvGrpSpPr/>
          <p:nvPr/>
        </p:nvGrpSpPr>
        <p:grpSpPr>
          <a:xfrm>
            <a:off x="3777569" y="2702860"/>
            <a:ext cx="1854269" cy="317897"/>
            <a:chOff x="5038726" y="3278188"/>
            <a:chExt cx="2473325" cy="423862"/>
          </a:xfrm>
          <a:solidFill>
            <a:srgbClr val="1B323D"/>
          </a:solidFill>
        </p:grpSpPr>
        <p:sp>
          <p:nvSpPr>
            <p:cNvPr id="23" name="Line 116"/>
            <p:cNvSpPr>
              <a:spLocks noChangeShapeType="1"/>
            </p:cNvSpPr>
            <p:nvPr/>
          </p:nvSpPr>
          <p:spPr bwMode="auto">
            <a:xfrm>
              <a:off x="7508876" y="3486150"/>
              <a:ext cx="0" cy="21590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24" name="Line 117"/>
            <p:cNvSpPr>
              <a:spLocks noChangeShapeType="1"/>
            </p:cNvSpPr>
            <p:nvPr/>
          </p:nvSpPr>
          <p:spPr bwMode="auto">
            <a:xfrm>
              <a:off x="5038726" y="3486150"/>
              <a:ext cx="0" cy="21590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25" name="Line 118"/>
            <p:cNvSpPr>
              <a:spLocks noChangeShapeType="1"/>
            </p:cNvSpPr>
            <p:nvPr/>
          </p:nvSpPr>
          <p:spPr bwMode="auto">
            <a:xfrm flipH="1">
              <a:off x="5040313" y="3492500"/>
              <a:ext cx="2471738"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26" name="Line 119"/>
            <p:cNvSpPr>
              <a:spLocks noChangeShapeType="1"/>
            </p:cNvSpPr>
            <p:nvPr/>
          </p:nvSpPr>
          <p:spPr bwMode="auto">
            <a:xfrm>
              <a:off x="6357938" y="3278188"/>
              <a:ext cx="0" cy="21431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grpSp>
        <p:nvGrpSpPr>
          <p:cNvPr id="27" name="组合 26"/>
          <p:cNvGrpSpPr/>
          <p:nvPr/>
        </p:nvGrpSpPr>
        <p:grpSpPr>
          <a:xfrm>
            <a:off x="6750588" y="2702859"/>
            <a:ext cx="1004496" cy="314325"/>
            <a:chOff x="9004301" y="3278188"/>
            <a:chExt cx="1339850" cy="419100"/>
          </a:xfrm>
          <a:solidFill>
            <a:srgbClr val="1B323D"/>
          </a:solidFill>
        </p:grpSpPr>
        <p:sp>
          <p:nvSpPr>
            <p:cNvPr id="28" name="Line 128"/>
            <p:cNvSpPr>
              <a:spLocks noChangeShapeType="1"/>
            </p:cNvSpPr>
            <p:nvPr/>
          </p:nvSpPr>
          <p:spPr bwMode="auto">
            <a:xfrm>
              <a:off x="9702801" y="3278188"/>
              <a:ext cx="0" cy="417513"/>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29" name="Line 129"/>
            <p:cNvSpPr>
              <a:spLocks noChangeShapeType="1"/>
            </p:cNvSpPr>
            <p:nvPr/>
          </p:nvSpPr>
          <p:spPr bwMode="auto">
            <a:xfrm flipH="1">
              <a:off x="9004301" y="3492500"/>
              <a:ext cx="1339850" cy="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30" name="Line 130"/>
            <p:cNvSpPr>
              <a:spLocks noChangeShapeType="1"/>
            </p:cNvSpPr>
            <p:nvPr/>
          </p:nvSpPr>
          <p:spPr bwMode="auto">
            <a:xfrm>
              <a:off x="9005888" y="3487738"/>
              <a:ext cx="0" cy="2095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31" name="Line 131"/>
            <p:cNvSpPr>
              <a:spLocks noChangeShapeType="1"/>
            </p:cNvSpPr>
            <p:nvPr/>
          </p:nvSpPr>
          <p:spPr bwMode="auto">
            <a:xfrm>
              <a:off x="10334626" y="3487738"/>
              <a:ext cx="0" cy="209550"/>
            </a:xfrm>
            <a:prstGeom prst="line">
              <a:avLst/>
            </a:prstGeom>
            <a:grpFill/>
            <a:ln w="12700" cap="flat">
              <a:solidFill>
                <a:srgbClr val="262626"/>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grpSp>
      <p:sp>
        <p:nvSpPr>
          <p:cNvPr id="32" name="Line 132"/>
          <p:cNvSpPr>
            <a:spLocks noChangeShapeType="1"/>
          </p:cNvSpPr>
          <p:nvPr/>
        </p:nvSpPr>
        <p:spPr bwMode="auto">
          <a:xfrm flipH="1">
            <a:off x="4104862" y="1662607"/>
            <a:ext cx="1413910" cy="0"/>
          </a:xfrm>
          <a:prstGeom prst="line">
            <a:avLst/>
          </a:prstGeom>
          <a:noFill/>
          <a:ln w="12700" cap="flat">
            <a:solidFill>
              <a:schemeClr val="accent3">
                <a:lumMod val="50000"/>
              </a:schemeClr>
            </a:solidFill>
            <a:prstDash val="dash"/>
            <a:miter lim="800000"/>
          </a:ln>
        </p:spPr>
        <p:txBody>
          <a:bodyPr vert="horz" wrap="square" lIns="68550" tIns="34275" rIns="68550" bIns="34275" numCol="1" anchor="t" anchorCtr="0" compatLnSpc="1"/>
          <a:lstStyle/>
          <a:p>
            <a:endParaRPr lang="zh-CN" altLang="en-US">
              <a:solidFill>
                <a:schemeClr val="bg1"/>
              </a:solidFill>
              <a:latin typeface="+mn-lt"/>
              <a:ea typeface="+mn-ea"/>
              <a:cs typeface="+mn-ea"/>
              <a:sym typeface="+mn-lt"/>
            </a:endParaRPr>
          </a:p>
        </p:txBody>
      </p:sp>
      <p:grpSp>
        <p:nvGrpSpPr>
          <p:cNvPr id="33" name="组合 32"/>
          <p:cNvGrpSpPr/>
          <p:nvPr/>
        </p:nvGrpSpPr>
        <p:grpSpPr>
          <a:xfrm>
            <a:off x="4298859" y="972044"/>
            <a:ext cx="941417" cy="532210"/>
            <a:chOff x="5734051" y="889000"/>
            <a:chExt cx="1255713" cy="709613"/>
          </a:xfrm>
          <a:solidFill>
            <a:srgbClr val="0A57B7"/>
          </a:solidFill>
        </p:grpSpPr>
        <p:sp>
          <p:nvSpPr>
            <p:cNvPr id="34"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grp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35" name="Rectangle 15"/>
            <p:cNvSpPr>
              <a:spLocks noChangeArrowheads="1"/>
            </p:cNvSpPr>
            <p:nvPr/>
          </p:nvSpPr>
          <p:spPr bwMode="auto">
            <a:xfrm>
              <a:off x="5919290" y="1085040"/>
              <a:ext cx="848615" cy="317531"/>
            </a:xfrm>
            <a:prstGeom prst="rect">
              <a:avLst/>
            </a:prstGeom>
            <a:grpFill/>
            <a:ln>
              <a:noFill/>
            </a:ln>
            <a:effectLst/>
          </p:spPr>
          <p:txBody>
            <a:bodyPr wrap="none" anchor="ctr"/>
            <a:lstStyle/>
            <a:p>
              <a:pPr algn="ctr"/>
              <a:r>
                <a:rPr lang="zh-CN" altLang="en-US" b="0" dirty="0">
                  <a:solidFill>
                    <a:schemeClr val="bg1"/>
                  </a:solidFill>
                  <a:latin typeface="+mn-lt"/>
                  <a:ea typeface="+mn-ea"/>
                  <a:cs typeface="+mn-ea"/>
                  <a:sym typeface="+mn-lt"/>
                </a:rPr>
                <a:t>董事会</a:t>
              </a:r>
              <a:endParaRPr lang="zh-CN" altLang="en-US" b="0" dirty="0">
                <a:solidFill>
                  <a:schemeClr val="bg1"/>
                </a:solidFill>
                <a:latin typeface="+mn-lt"/>
                <a:ea typeface="+mn-ea"/>
                <a:cs typeface="+mn-ea"/>
                <a:sym typeface="+mn-lt"/>
              </a:endParaRPr>
            </a:p>
          </p:txBody>
        </p:sp>
      </p:grpSp>
      <p:grpSp>
        <p:nvGrpSpPr>
          <p:cNvPr id="36" name="组合 35"/>
          <p:cNvGrpSpPr/>
          <p:nvPr/>
        </p:nvGrpSpPr>
        <p:grpSpPr>
          <a:xfrm>
            <a:off x="2825441" y="1492347"/>
            <a:ext cx="1278232" cy="357188"/>
            <a:chOff x="3768726" y="1582738"/>
            <a:chExt cx="1704975" cy="476250"/>
          </a:xfrm>
          <a:solidFill>
            <a:srgbClr val="0A57B7"/>
          </a:solidFill>
        </p:grpSpPr>
        <p:sp>
          <p:nvSpPr>
            <p:cNvPr id="37"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38" name="Rectangle 15"/>
            <p:cNvSpPr>
              <a:spLocks noChangeArrowheads="1"/>
            </p:cNvSpPr>
            <p:nvPr/>
          </p:nvSpPr>
          <p:spPr bwMode="auto">
            <a:xfrm>
              <a:off x="3894138" y="1666931"/>
              <a:ext cx="1492250" cy="317531"/>
            </a:xfrm>
            <a:prstGeom prst="rect">
              <a:avLst/>
            </a:prstGeom>
            <a:grpFill/>
            <a:ln>
              <a:noFill/>
            </a:ln>
            <a:effectLst/>
          </p:spPr>
          <p:txBody>
            <a:bodyPr wrap="none" anchor="ctr"/>
            <a:lstStyle/>
            <a:p>
              <a:pPr algn="ctr"/>
              <a:r>
                <a:rPr lang="zh-CN" altLang="en-US" sz="1000" dirty="0">
                  <a:solidFill>
                    <a:schemeClr val="bg1"/>
                  </a:solidFill>
                  <a:latin typeface="+mn-lt"/>
                  <a:ea typeface="+mn-ea"/>
                  <a:cs typeface="+mn-ea"/>
                  <a:sym typeface="+mn-lt"/>
                </a:rPr>
                <a:t>特许授权合作伙伴</a:t>
              </a:r>
              <a:endParaRPr lang="zh-CN" altLang="en-US" sz="1000" dirty="0">
                <a:solidFill>
                  <a:schemeClr val="bg1"/>
                </a:solidFill>
                <a:latin typeface="+mn-lt"/>
                <a:ea typeface="+mn-ea"/>
                <a:cs typeface="+mn-ea"/>
                <a:sym typeface="+mn-lt"/>
              </a:endParaRPr>
            </a:p>
          </p:txBody>
        </p:sp>
      </p:grpSp>
      <p:grpSp>
        <p:nvGrpSpPr>
          <p:cNvPr id="39" name="组合 38"/>
          <p:cNvGrpSpPr/>
          <p:nvPr/>
        </p:nvGrpSpPr>
        <p:grpSpPr>
          <a:xfrm>
            <a:off x="5529485" y="1492347"/>
            <a:ext cx="1278232" cy="357188"/>
            <a:chOff x="7375526" y="1582738"/>
            <a:chExt cx="1704975" cy="476250"/>
          </a:xfrm>
          <a:solidFill>
            <a:srgbClr val="0A57B7"/>
          </a:solidFill>
        </p:grpSpPr>
        <p:sp>
          <p:nvSpPr>
            <p:cNvPr id="40"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41" name="Rectangle 15"/>
            <p:cNvSpPr>
              <a:spLocks noChangeArrowheads="1"/>
            </p:cNvSpPr>
            <p:nvPr/>
          </p:nvSpPr>
          <p:spPr bwMode="auto">
            <a:xfrm>
              <a:off x="7492362" y="1666931"/>
              <a:ext cx="1492250" cy="317531"/>
            </a:xfrm>
            <a:prstGeom prst="rect">
              <a:avLst/>
            </a:prstGeom>
            <a:grpFill/>
            <a:ln>
              <a:noFill/>
            </a:ln>
            <a:effectLst/>
          </p:spPr>
          <p:txBody>
            <a:bodyPr wrap="none" anchor="ctr"/>
            <a:lstStyle/>
            <a:p>
              <a:pPr algn="ctr"/>
              <a:r>
                <a:rPr lang="zh-CN" altLang="en-US" sz="1200" dirty="0">
                  <a:solidFill>
                    <a:schemeClr val="bg1"/>
                  </a:solidFill>
                  <a:latin typeface="+mn-lt"/>
                  <a:ea typeface="+mn-ea"/>
                  <a:cs typeface="+mn-ea"/>
                  <a:sym typeface="+mn-lt"/>
                </a:rPr>
                <a:t>法务部</a:t>
              </a:r>
              <a:endParaRPr lang="zh-CN" altLang="en-US" sz="1200" dirty="0">
                <a:solidFill>
                  <a:schemeClr val="bg1"/>
                </a:solidFill>
                <a:latin typeface="+mn-lt"/>
                <a:ea typeface="+mn-ea"/>
                <a:cs typeface="+mn-ea"/>
                <a:sym typeface="+mn-lt"/>
              </a:endParaRPr>
            </a:p>
          </p:txBody>
        </p:sp>
      </p:grpSp>
      <p:grpSp>
        <p:nvGrpSpPr>
          <p:cNvPr id="42" name="组合 41"/>
          <p:cNvGrpSpPr/>
          <p:nvPr/>
        </p:nvGrpSpPr>
        <p:grpSpPr>
          <a:xfrm>
            <a:off x="4398833" y="1757857"/>
            <a:ext cx="742660" cy="420291"/>
            <a:chOff x="5867401" y="1936750"/>
            <a:chExt cx="990600" cy="560388"/>
          </a:xfrm>
          <a:solidFill>
            <a:srgbClr val="00B0F0"/>
          </a:solidFill>
        </p:grpSpPr>
        <p:sp>
          <p:nvSpPr>
            <p:cNvPr id="43"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44" name="Rectangle 15"/>
            <p:cNvSpPr>
              <a:spLocks noChangeArrowheads="1"/>
            </p:cNvSpPr>
            <p:nvPr/>
          </p:nvSpPr>
          <p:spPr bwMode="auto">
            <a:xfrm>
              <a:off x="5919290" y="2035066"/>
              <a:ext cx="848615" cy="317531"/>
            </a:xfrm>
            <a:prstGeom prst="rect">
              <a:avLst/>
            </a:prstGeom>
            <a:grpFill/>
            <a:ln>
              <a:noFill/>
            </a:ln>
            <a:effectLst/>
          </p:spPr>
          <p:txBody>
            <a:bodyPr wrap="none" anchor="ctr"/>
            <a:lstStyle/>
            <a:p>
              <a:pPr algn="ctr"/>
              <a:r>
                <a:rPr lang="zh-CN" altLang="en-US" sz="1500" dirty="0">
                  <a:solidFill>
                    <a:schemeClr val="bg1"/>
                  </a:solidFill>
                  <a:latin typeface="+mn-lt"/>
                  <a:ea typeface="+mn-ea"/>
                  <a:cs typeface="+mn-ea"/>
                  <a:sym typeface="+mn-lt"/>
                </a:rPr>
                <a:t>总经理</a:t>
              </a:r>
              <a:endParaRPr lang="zh-CN" altLang="en-US" sz="1500" dirty="0">
                <a:solidFill>
                  <a:schemeClr val="bg1"/>
                </a:solidFill>
                <a:latin typeface="+mn-lt"/>
                <a:ea typeface="+mn-ea"/>
                <a:cs typeface="+mn-ea"/>
                <a:sym typeface="+mn-lt"/>
              </a:endParaRPr>
            </a:p>
          </p:txBody>
        </p:sp>
      </p:grpSp>
      <p:grpSp>
        <p:nvGrpSpPr>
          <p:cNvPr id="45" name="组合 44"/>
          <p:cNvGrpSpPr/>
          <p:nvPr/>
        </p:nvGrpSpPr>
        <p:grpSpPr>
          <a:xfrm>
            <a:off x="1194922" y="2409966"/>
            <a:ext cx="471303" cy="327422"/>
            <a:chOff x="1593851" y="2887663"/>
            <a:chExt cx="628650" cy="436563"/>
          </a:xfrm>
          <a:solidFill>
            <a:srgbClr val="98CB19"/>
          </a:solidFill>
        </p:grpSpPr>
        <p:sp>
          <p:nvSpPr>
            <p:cNvPr id="46"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0070C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47"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000" dirty="0">
                  <a:solidFill>
                    <a:schemeClr val="bg1"/>
                  </a:solidFill>
                  <a:latin typeface="+mn-lt"/>
                  <a:ea typeface="+mn-ea"/>
                  <a:cs typeface="+mn-ea"/>
                  <a:sym typeface="+mn-lt"/>
                </a:rPr>
                <a:t>市场部</a:t>
              </a:r>
              <a:endParaRPr lang="en-US" altLang="zh-CN" sz="1000" dirty="0">
                <a:solidFill>
                  <a:schemeClr val="bg1"/>
                </a:solidFill>
                <a:latin typeface="+mn-lt"/>
                <a:ea typeface="+mn-ea"/>
                <a:cs typeface="+mn-ea"/>
                <a:sym typeface="+mn-lt"/>
              </a:endParaRPr>
            </a:p>
            <a:p>
              <a:pPr algn="ctr"/>
              <a:r>
                <a:rPr lang="zh-CN" altLang="en-US" sz="1000" dirty="0">
                  <a:solidFill>
                    <a:schemeClr val="bg1"/>
                  </a:solidFill>
                  <a:latin typeface="+mn-lt"/>
                  <a:ea typeface="+mn-ea"/>
                  <a:cs typeface="+mn-ea"/>
                  <a:sym typeface="+mn-lt"/>
                </a:rPr>
                <a:t>经理</a:t>
              </a:r>
              <a:endParaRPr lang="zh-CN" altLang="en-US" sz="1000" dirty="0">
                <a:solidFill>
                  <a:schemeClr val="bg1"/>
                </a:solidFill>
                <a:latin typeface="+mn-lt"/>
                <a:ea typeface="+mn-ea"/>
                <a:cs typeface="+mn-ea"/>
                <a:sym typeface="+mn-lt"/>
              </a:endParaRPr>
            </a:p>
          </p:txBody>
        </p:sp>
      </p:grpSp>
      <p:grpSp>
        <p:nvGrpSpPr>
          <p:cNvPr id="48" name="组合 47"/>
          <p:cNvGrpSpPr/>
          <p:nvPr/>
        </p:nvGrpSpPr>
        <p:grpSpPr>
          <a:xfrm>
            <a:off x="4016792" y="2470687"/>
            <a:ext cx="1373444" cy="238456"/>
            <a:chOff x="5357813" y="2968625"/>
            <a:chExt cx="1831975" cy="317942"/>
          </a:xfrm>
          <a:solidFill>
            <a:srgbClr val="98CB19"/>
          </a:solidFill>
        </p:grpSpPr>
        <p:sp>
          <p:nvSpPr>
            <p:cNvPr id="49"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50" name="Rectangle 15"/>
            <p:cNvSpPr>
              <a:spLocks noChangeArrowheads="1"/>
            </p:cNvSpPr>
            <p:nvPr/>
          </p:nvSpPr>
          <p:spPr bwMode="auto">
            <a:xfrm>
              <a:off x="5408088" y="2969036"/>
              <a:ext cx="1706513" cy="317531"/>
            </a:xfrm>
            <a:prstGeom prst="rect">
              <a:avLst/>
            </a:prstGeom>
            <a:noFill/>
            <a:ln>
              <a:noFill/>
            </a:ln>
            <a:effectLst/>
          </p:spPr>
          <p:txBody>
            <a:bodyPr wrap="none" anchor="ctr"/>
            <a:lstStyle/>
            <a:p>
              <a:pPr algn="ctr"/>
              <a:r>
                <a:rPr lang="zh-CN" altLang="en-US" sz="1000" dirty="0">
                  <a:solidFill>
                    <a:schemeClr val="bg1"/>
                  </a:solidFill>
                  <a:latin typeface="+mn-lt"/>
                  <a:ea typeface="+mn-ea"/>
                  <a:cs typeface="+mn-ea"/>
                  <a:sym typeface="+mn-lt"/>
                </a:rPr>
                <a:t>某某公司</a:t>
              </a:r>
              <a:endParaRPr lang="zh-CN" altLang="en-US" sz="1000" dirty="0">
                <a:solidFill>
                  <a:schemeClr val="bg1"/>
                </a:solidFill>
                <a:latin typeface="+mn-lt"/>
                <a:ea typeface="+mn-ea"/>
                <a:cs typeface="+mn-ea"/>
                <a:sym typeface="+mn-lt"/>
              </a:endParaRPr>
            </a:p>
          </p:txBody>
        </p:sp>
      </p:grpSp>
      <p:grpSp>
        <p:nvGrpSpPr>
          <p:cNvPr id="51" name="组合 50"/>
          <p:cNvGrpSpPr/>
          <p:nvPr/>
        </p:nvGrpSpPr>
        <p:grpSpPr>
          <a:xfrm>
            <a:off x="6581586" y="2470687"/>
            <a:ext cx="1374635" cy="238456"/>
            <a:chOff x="8778876" y="2968625"/>
            <a:chExt cx="1833563" cy="317942"/>
          </a:xfrm>
          <a:solidFill>
            <a:srgbClr val="98CB19"/>
          </a:solidFill>
        </p:grpSpPr>
        <p:sp>
          <p:nvSpPr>
            <p:cNvPr id="52"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53"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000" dirty="0">
                  <a:solidFill>
                    <a:schemeClr val="bg1"/>
                  </a:solidFill>
                  <a:latin typeface="+mn-lt"/>
                  <a:ea typeface="+mn-ea"/>
                  <a:cs typeface="+mn-ea"/>
                  <a:sym typeface="+mn-lt"/>
                </a:rPr>
                <a:t>深圳科技有限公司</a:t>
              </a:r>
              <a:endParaRPr lang="zh-CN" altLang="en-US" sz="1000" dirty="0">
                <a:solidFill>
                  <a:schemeClr val="bg1"/>
                </a:solidFill>
                <a:latin typeface="+mn-lt"/>
                <a:ea typeface="+mn-ea"/>
                <a:cs typeface="+mn-ea"/>
                <a:sym typeface="+mn-lt"/>
              </a:endParaRPr>
            </a:p>
          </p:txBody>
        </p:sp>
      </p:grpSp>
      <p:grpSp>
        <p:nvGrpSpPr>
          <p:cNvPr id="54" name="组合 53"/>
          <p:cNvGrpSpPr/>
          <p:nvPr/>
        </p:nvGrpSpPr>
        <p:grpSpPr>
          <a:xfrm>
            <a:off x="1262161" y="2737388"/>
            <a:ext cx="338554" cy="832247"/>
            <a:chOff x="1683540" y="3324225"/>
            <a:chExt cx="451583" cy="1109663"/>
          </a:xfrm>
          <a:solidFill>
            <a:srgbClr val="1B323D"/>
          </a:solidFill>
        </p:grpSpPr>
        <p:sp>
          <p:nvSpPr>
            <p:cNvPr id="55"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56" name="Line 113"/>
            <p:cNvSpPr>
              <a:spLocks noChangeShapeType="1"/>
            </p:cNvSpPr>
            <p:nvPr/>
          </p:nvSpPr>
          <p:spPr bwMode="auto">
            <a:xfrm>
              <a:off x="1901826" y="3324225"/>
              <a:ext cx="0" cy="174625"/>
            </a:xfrm>
            <a:prstGeom prst="line">
              <a:avLst/>
            </a:pr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57" name="TextBox 56"/>
            <p:cNvSpPr txBox="1"/>
            <p:nvPr/>
          </p:nvSpPr>
          <p:spPr>
            <a:xfrm>
              <a:off x="1683540" y="3554682"/>
              <a:ext cx="451583" cy="636072"/>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市场部</a:t>
              </a:r>
              <a:endParaRPr lang="zh-CN" altLang="en-US" sz="1000" dirty="0">
                <a:solidFill>
                  <a:schemeClr val="bg1"/>
                </a:solidFill>
                <a:latin typeface="+mn-lt"/>
                <a:ea typeface="+mn-ea"/>
                <a:cs typeface="+mn-ea"/>
                <a:sym typeface="+mn-lt"/>
              </a:endParaRPr>
            </a:p>
          </p:txBody>
        </p:sp>
      </p:grpSp>
      <p:grpSp>
        <p:nvGrpSpPr>
          <p:cNvPr id="58" name="组合 57"/>
          <p:cNvGrpSpPr/>
          <p:nvPr/>
        </p:nvGrpSpPr>
        <p:grpSpPr>
          <a:xfrm>
            <a:off x="1600655" y="2864785"/>
            <a:ext cx="338554" cy="704850"/>
            <a:chOff x="2135042" y="3494088"/>
            <a:chExt cx="451583" cy="939800"/>
          </a:xfrm>
          <a:solidFill>
            <a:srgbClr val="1B323D"/>
          </a:solidFill>
        </p:grpSpPr>
        <p:sp>
          <p:nvSpPr>
            <p:cNvPr id="59"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60" name="TextBox 59"/>
            <p:cNvSpPr txBox="1"/>
            <p:nvPr/>
          </p:nvSpPr>
          <p:spPr>
            <a:xfrm>
              <a:off x="2135042" y="3554683"/>
              <a:ext cx="451583" cy="636072"/>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品质部</a:t>
              </a:r>
              <a:endParaRPr lang="zh-CN" altLang="en-US" sz="1000" dirty="0">
                <a:solidFill>
                  <a:schemeClr val="bg1"/>
                </a:solidFill>
                <a:latin typeface="+mn-lt"/>
                <a:ea typeface="+mn-ea"/>
                <a:cs typeface="+mn-ea"/>
                <a:sym typeface="+mn-lt"/>
              </a:endParaRPr>
            </a:p>
          </p:txBody>
        </p:sp>
      </p:grpSp>
      <p:grpSp>
        <p:nvGrpSpPr>
          <p:cNvPr id="61" name="组合 60"/>
          <p:cNvGrpSpPr/>
          <p:nvPr/>
        </p:nvGrpSpPr>
        <p:grpSpPr>
          <a:xfrm>
            <a:off x="1947841" y="2864785"/>
            <a:ext cx="338554" cy="704850"/>
            <a:chOff x="2598139" y="3494088"/>
            <a:chExt cx="451583" cy="939800"/>
          </a:xfrm>
          <a:solidFill>
            <a:srgbClr val="1B323D"/>
          </a:solidFill>
        </p:grpSpPr>
        <p:sp>
          <p:nvSpPr>
            <p:cNvPr id="62"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63" name="TextBox 62"/>
            <p:cNvSpPr txBox="1"/>
            <p:nvPr/>
          </p:nvSpPr>
          <p:spPr>
            <a:xfrm>
              <a:off x="2598139" y="3554683"/>
              <a:ext cx="451583" cy="636072"/>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采购部</a:t>
              </a:r>
              <a:endParaRPr lang="zh-CN" altLang="en-US" sz="1000" dirty="0">
                <a:solidFill>
                  <a:schemeClr val="bg1"/>
                </a:solidFill>
                <a:latin typeface="+mn-lt"/>
                <a:ea typeface="+mn-ea"/>
                <a:cs typeface="+mn-ea"/>
                <a:sym typeface="+mn-lt"/>
              </a:endParaRPr>
            </a:p>
          </p:txBody>
        </p:sp>
      </p:grpSp>
      <p:grpSp>
        <p:nvGrpSpPr>
          <p:cNvPr id="64" name="组合 63"/>
          <p:cNvGrpSpPr/>
          <p:nvPr/>
        </p:nvGrpSpPr>
        <p:grpSpPr>
          <a:xfrm>
            <a:off x="2286336" y="2864785"/>
            <a:ext cx="338554" cy="704850"/>
            <a:chOff x="3049642" y="3494088"/>
            <a:chExt cx="451583" cy="939800"/>
          </a:xfrm>
          <a:solidFill>
            <a:srgbClr val="1B323D"/>
          </a:solidFill>
        </p:grpSpPr>
        <p:sp>
          <p:nvSpPr>
            <p:cNvPr id="65"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66" name="TextBox 65"/>
            <p:cNvSpPr txBox="1"/>
            <p:nvPr/>
          </p:nvSpPr>
          <p:spPr>
            <a:xfrm>
              <a:off x="3049642" y="3554683"/>
              <a:ext cx="451583" cy="636072"/>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综合部</a:t>
              </a:r>
              <a:endParaRPr lang="zh-CN" altLang="en-US" sz="1000" dirty="0">
                <a:solidFill>
                  <a:schemeClr val="bg1"/>
                </a:solidFill>
                <a:latin typeface="+mn-lt"/>
                <a:ea typeface="+mn-ea"/>
                <a:cs typeface="+mn-ea"/>
                <a:sym typeface="+mn-lt"/>
              </a:endParaRPr>
            </a:p>
          </p:txBody>
        </p:sp>
      </p:grpSp>
      <p:grpSp>
        <p:nvGrpSpPr>
          <p:cNvPr id="67" name="组合 66"/>
          <p:cNvGrpSpPr/>
          <p:nvPr/>
        </p:nvGrpSpPr>
        <p:grpSpPr>
          <a:xfrm>
            <a:off x="2591083" y="2864785"/>
            <a:ext cx="338554" cy="704850"/>
            <a:chOff x="3456131" y="3494088"/>
            <a:chExt cx="451583" cy="939800"/>
          </a:xfrm>
          <a:solidFill>
            <a:srgbClr val="1B323D"/>
          </a:solidFill>
        </p:grpSpPr>
        <p:sp>
          <p:nvSpPr>
            <p:cNvPr id="68"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69" name="TextBox 68"/>
            <p:cNvSpPr txBox="1"/>
            <p:nvPr/>
          </p:nvSpPr>
          <p:spPr>
            <a:xfrm>
              <a:off x="3456131" y="3554683"/>
              <a:ext cx="451583" cy="636072"/>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财务部</a:t>
              </a:r>
              <a:endParaRPr lang="zh-CN" altLang="en-US" sz="1000" dirty="0">
                <a:solidFill>
                  <a:schemeClr val="bg1"/>
                </a:solidFill>
                <a:latin typeface="+mn-lt"/>
                <a:ea typeface="+mn-ea"/>
                <a:cs typeface="+mn-ea"/>
                <a:sym typeface="+mn-lt"/>
              </a:endParaRPr>
            </a:p>
          </p:txBody>
        </p:sp>
      </p:grpSp>
      <p:grpSp>
        <p:nvGrpSpPr>
          <p:cNvPr id="70" name="组合 69"/>
          <p:cNvGrpSpPr/>
          <p:nvPr/>
        </p:nvGrpSpPr>
        <p:grpSpPr>
          <a:xfrm>
            <a:off x="3623949" y="3011232"/>
            <a:ext cx="338554" cy="704850"/>
            <a:chOff x="4833823" y="3689350"/>
            <a:chExt cx="451583" cy="939800"/>
          </a:xfrm>
          <a:solidFill>
            <a:srgbClr val="1B323D"/>
          </a:solidFill>
        </p:grpSpPr>
        <p:sp>
          <p:nvSpPr>
            <p:cNvPr id="71"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72" name="TextBox 71"/>
            <p:cNvSpPr txBox="1"/>
            <p:nvPr/>
          </p:nvSpPr>
          <p:spPr>
            <a:xfrm>
              <a:off x="4833823" y="3744465"/>
              <a:ext cx="451583" cy="636072"/>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研发部</a:t>
              </a:r>
              <a:endParaRPr lang="zh-CN" altLang="en-US" sz="1000" dirty="0">
                <a:solidFill>
                  <a:schemeClr val="bg1"/>
                </a:solidFill>
                <a:latin typeface="+mn-lt"/>
                <a:ea typeface="+mn-ea"/>
                <a:cs typeface="+mn-ea"/>
                <a:sym typeface="+mn-lt"/>
              </a:endParaRPr>
            </a:p>
          </p:txBody>
        </p:sp>
      </p:grpSp>
      <p:grpSp>
        <p:nvGrpSpPr>
          <p:cNvPr id="73" name="组合 72"/>
          <p:cNvGrpSpPr/>
          <p:nvPr/>
        </p:nvGrpSpPr>
        <p:grpSpPr>
          <a:xfrm>
            <a:off x="5452430" y="3011232"/>
            <a:ext cx="338554" cy="704850"/>
            <a:chOff x="7272752" y="3689350"/>
            <a:chExt cx="451583" cy="939800"/>
          </a:xfrm>
          <a:solidFill>
            <a:srgbClr val="1B323D"/>
          </a:solidFill>
        </p:grpSpPr>
        <p:sp>
          <p:nvSpPr>
            <p:cNvPr id="74"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75" name="TextBox 74"/>
            <p:cNvSpPr txBox="1"/>
            <p:nvPr/>
          </p:nvSpPr>
          <p:spPr>
            <a:xfrm>
              <a:off x="7272752" y="3744465"/>
              <a:ext cx="451583" cy="807059"/>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售后中心</a:t>
              </a:r>
              <a:endParaRPr lang="zh-CN" altLang="en-US" sz="1000" dirty="0">
                <a:solidFill>
                  <a:schemeClr val="bg1"/>
                </a:solidFill>
                <a:latin typeface="+mn-lt"/>
                <a:ea typeface="+mn-ea"/>
                <a:cs typeface="+mn-ea"/>
                <a:sym typeface="+mn-lt"/>
              </a:endParaRPr>
            </a:p>
          </p:txBody>
        </p:sp>
      </p:grpSp>
      <p:grpSp>
        <p:nvGrpSpPr>
          <p:cNvPr id="76" name="组合 75"/>
          <p:cNvGrpSpPr/>
          <p:nvPr/>
        </p:nvGrpSpPr>
        <p:grpSpPr>
          <a:xfrm>
            <a:off x="6595231" y="2991559"/>
            <a:ext cx="338554" cy="748335"/>
            <a:chOff x="8797086" y="3663121"/>
            <a:chExt cx="451583" cy="997780"/>
          </a:xfrm>
          <a:solidFill>
            <a:srgbClr val="1B323D"/>
          </a:solidFill>
        </p:grpSpPr>
        <p:sp>
          <p:nvSpPr>
            <p:cNvPr id="77"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78" name="TextBox 77"/>
            <p:cNvSpPr txBox="1"/>
            <p:nvPr/>
          </p:nvSpPr>
          <p:spPr>
            <a:xfrm>
              <a:off x="8797086" y="3663121"/>
              <a:ext cx="451583" cy="978045"/>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硬件测试部</a:t>
              </a:r>
              <a:endParaRPr lang="zh-CN" altLang="en-US" sz="1000" dirty="0">
                <a:solidFill>
                  <a:schemeClr val="bg1"/>
                </a:solidFill>
                <a:latin typeface="+mn-lt"/>
                <a:ea typeface="+mn-ea"/>
                <a:cs typeface="+mn-ea"/>
                <a:sym typeface="+mn-lt"/>
              </a:endParaRPr>
            </a:p>
          </p:txBody>
        </p:sp>
      </p:grpSp>
      <p:grpSp>
        <p:nvGrpSpPr>
          <p:cNvPr id="79" name="组合 78"/>
          <p:cNvGrpSpPr/>
          <p:nvPr/>
        </p:nvGrpSpPr>
        <p:grpSpPr>
          <a:xfrm>
            <a:off x="7128538" y="2991559"/>
            <a:ext cx="338554" cy="748335"/>
            <a:chOff x="9508416" y="3663121"/>
            <a:chExt cx="451582" cy="997780"/>
          </a:xfrm>
          <a:solidFill>
            <a:srgbClr val="1B323D"/>
          </a:solidFill>
        </p:grpSpPr>
        <p:sp>
          <p:nvSpPr>
            <p:cNvPr id="80"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81" name="TextBox 80"/>
            <p:cNvSpPr txBox="1"/>
            <p:nvPr/>
          </p:nvSpPr>
          <p:spPr>
            <a:xfrm>
              <a:off x="9508416" y="3663121"/>
              <a:ext cx="451582" cy="978045"/>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工程监督部</a:t>
              </a:r>
              <a:endParaRPr lang="zh-CN" altLang="en-US" sz="1000" dirty="0">
                <a:solidFill>
                  <a:schemeClr val="bg1"/>
                </a:solidFill>
                <a:latin typeface="+mn-lt"/>
                <a:ea typeface="+mn-ea"/>
                <a:cs typeface="+mn-ea"/>
                <a:sym typeface="+mn-lt"/>
              </a:endParaRPr>
            </a:p>
          </p:txBody>
        </p:sp>
      </p:grpSp>
      <p:grpSp>
        <p:nvGrpSpPr>
          <p:cNvPr id="82" name="组合 81"/>
          <p:cNvGrpSpPr/>
          <p:nvPr/>
        </p:nvGrpSpPr>
        <p:grpSpPr>
          <a:xfrm>
            <a:off x="7619404" y="2991559"/>
            <a:ext cx="338554" cy="748333"/>
            <a:chOff x="10163183" y="3663123"/>
            <a:chExt cx="451583" cy="997778"/>
          </a:xfrm>
          <a:solidFill>
            <a:srgbClr val="1B323D"/>
          </a:solidFill>
        </p:grpSpPr>
        <p:sp>
          <p:nvSpPr>
            <p:cNvPr id="83"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rgbClr val="1FA9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84" name="TextBox 83"/>
            <p:cNvSpPr txBox="1"/>
            <p:nvPr/>
          </p:nvSpPr>
          <p:spPr>
            <a:xfrm>
              <a:off x="10163183" y="3663123"/>
              <a:ext cx="451583" cy="978046"/>
            </a:xfrm>
            <a:prstGeom prst="rect">
              <a:avLst/>
            </a:prstGeom>
            <a:noFill/>
          </p:spPr>
          <p:txBody>
            <a:bodyPr vert="eaVert" wrap="none" rtlCol="0">
              <a:spAutoFit/>
            </a:bodyPr>
            <a:lstStyle/>
            <a:p>
              <a:r>
                <a:rPr lang="zh-CN" altLang="en-US" sz="1000" dirty="0">
                  <a:solidFill>
                    <a:schemeClr val="bg1"/>
                  </a:solidFill>
                  <a:latin typeface="+mn-lt"/>
                  <a:ea typeface="+mn-ea"/>
                  <a:cs typeface="+mn-ea"/>
                  <a:sym typeface="+mn-lt"/>
                </a:rPr>
                <a:t>客服事业部</a:t>
              </a:r>
              <a:endParaRPr lang="zh-CN" altLang="en-US" sz="1000" dirty="0">
                <a:solidFill>
                  <a:schemeClr val="bg1"/>
                </a:solidFill>
                <a:latin typeface="+mn-lt"/>
                <a:ea typeface="+mn-ea"/>
                <a:cs typeface="+mn-ea"/>
                <a:sym typeface="+mn-lt"/>
              </a:endParaRPr>
            </a:p>
          </p:txBody>
        </p:sp>
      </p:grpSp>
      <p:grpSp>
        <p:nvGrpSpPr>
          <p:cNvPr id="113" name="组合 112"/>
          <p:cNvGrpSpPr/>
          <p:nvPr/>
        </p:nvGrpSpPr>
        <p:grpSpPr>
          <a:xfrm>
            <a:off x="1067353" y="4022073"/>
            <a:ext cx="323165" cy="773897"/>
            <a:chOff x="1423691" y="5037138"/>
            <a:chExt cx="431054" cy="1104900"/>
          </a:xfrm>
          <a:solidFill>
            <a:srgbClr val="1B323D"/>
          </a:solidFill>
        </p:grpSpPr>
        <p:sp>
          <p:nvSpPr>
            <p:cNvPr id="114"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15" name="TextBox 114"/>
            <p:cNvSpPr txBox="1"/>
            <p:nvPr/>
          </p:nvSpPr>
          <p:spPr>
            <a:xfrm>
              <a:off x="1423691" y="5135975"/>
              <a:ext cx="431054"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16" name="组合 115"/>
          <p:cNvGrpSpPr/>
          <p:nvPr/>
        </p:nvGrpSpPr>
        <p:grpSpPr>
          <a:xfrm>
            <a:off x="1429924" y="4022073"/>
            <a:ext cx="323165" cy="773897"/>
            <a:chOff x="1424607" y="5037138"/>
            <a:chExt cx="431055" cy="1104900"/>
          </a:xfrm>
          <a:solidFill>
            <a:srgbClr val="1B323D"/>
          </a:solidFill>
        </p:grpSpPr>
        <p:sp>
          <p:nvSpPr>
            <p:cNvPr id="117" name="Freeform 87"/>
            <p:cNvSpPr/>
            <p:nvPr/>
          </p:nvSpPr>
          <p:spPr bwMode="auto">
            <a:xfrm>
              <a:off x="1490664"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18" name="TextBox 117"/>
            <p:cNvSpPr txBox="1"/>
            <p:nvPr/>
          </p:nvSpPr>
          <p:spPr>
            <a:xfrm>
              <a:off x="1424607"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19" name="组合 118"/>
          <p:cNvGrpSpPr/>
          <p:nvPr/>
        </p:nvGrpSpPr>
        <p:grpSpPr>
          <a:xfrm>
            <a:off x="2098172" y="4022073"/>
            <a:ext cx="323165" cy="773897"/>
            <a:chOff x="1452165" y="5037138"/>
            <a:chExt cx="431055" cy="1104900"/>
          </a:xfrm>
          <a:solidFill>
            <a:srgbClr val="1B323D"/>
          </a:solidFill>
        </p:grpSpPr>
        <p:sp>
          <p:nvSpPr>
            <p:cNvPr id="120"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21" name="TextBox 120"/>
            <p:cNvSpPr txBox="1"/>
            <p:nvPr/>
          </p:nvSpPr>
          <p:spPr>
            <a:xfrm>
              <a:off x="1452165"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22" name="组合 121"/>
          <p:cNvGrpSpPr/>
          <p:nvPr/>
        </p:nvGrpSpPr>
        <p:grpSpPr>
          <a:xfrm>
            <a:off x="2442755" y="4022073"/>
            <a:ext cx="323165" cy="773897"/>
            <a:chOff x="1429084" y="5037138"/>
            <a:chExt cx="431055" cy="1104900"/>
          </a:xfrm>
          <a:solidFill>
            <a:srgbClr val="1B323D"/>
          </a:solidFill>
        </p:grpSpPr>
        <p:sp>
          <p:nvSpPr>
            <p:cNvPr id="123"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24" name="TextBox 123"/>
            <p:cNvSpPr txBox="1"/>
            <p:nvPr/>
          </p:nvSpPr>
          <p:spPr>
            <a:xfrm>
              <a:off x="1429084"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25" name="组合 124"/>
          <p:cNvGrpSpPr/>
          <p:nvPr/>
        </p:nvGrpSpPr>
        <p:grpSpPr>
          <a:xfrm>
            <a:off x="2872989" y="4022073"/>
            <a:ext cx="323165" cy="773897"/>
            <a:chOff x="1431329" y="5037138"/>
            <a:chExt cx="431055" cy="1104900"/>
          </a:xfrm>
          <a:solidFill>
            <a:srgbClr val="1B323D"/>
          </a:solidFill>
        </p:grpSpPr>
        <p:sp>
          <p:nvSpPr>
            <p:cNvPr id="126"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27" name="TextBox 126"/>
            <p:cNvSpPr txBox="1"/>
            <p:nvPr/>
          </p:nvSpPr>
          <p:spPr>
            <a:xfrm>
              <a:off x="1431329"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28" name="组合 127"/>
          <p:cNvGrpSpPr/>
          <p:nvPr/>
        </p:nvGrpSpPr>
        <p:grpSpPr>
          <a:xfrm>
            <a:off x="3272718" y="4022073"/>
            <a:ext cx="323165" cy="773897"/>
            <a:chOff x="1456399" y="5037138"/>
            <a:chExt cx="431055" cy="1104900"/>
          </a:xfrm>
          <a:solidFill>
            <a:srgbClr val="1B323D"/>
          </a:solidFill>
        </p:grpSpPr>
        <p:sp>
          <p:nvSpPr>
            <p:cNvPr id="129"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30" name="TextBox 129"/>
            <p:cNvSpPr txBox="1"/>
            <p:nvPr/>
          </p:nvSpPr>
          <p:spPr>
            <a:xfrm>
              <a:off x="1456399"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31" name="组合 130"/>
          <p:cNvGrpSpPr/>
          <p:nvPr/>
        </p:nvGrpSpPr>
        <p:grpSpPr>
          <a:xfrm>
            <a:off x="3635164" y="4022073"/>
            <a:ext cx="323165" cy="773897"/>
            <a:chOff x="1444442" y="5037138"/>
            <a:chExt cx="431055" cy="1104900"/>
          </a:xfrm>
          <a:solidFill>
            <a:srgbClr val="1B323D"/>
          </a:solidFill>
        </p:grpSpPr>
        <p:sp>
          <p:nvSpPr>
            <p:cNvPr id="132"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33" name="TextBox 132"/>
            <p:cNvSpPr txBox="1"/>
            <p:nvPr/>
          </p:nvSpPr>
          <p:spPr>
            <a:xfrm>
              <a:off x="1444442"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34" name="组合 133"/>
          <p:cNvGrpSpPr/>
          <p:nvPr/>
        </p:nvGrpSpPr>
        <p:grpSpPr>
          <a:xfrm>
            <a:off x="4021888" y="4022073"/>
            <a:ext cx="323165" cy="773897"/>
            <a:chOff x="1439462" y="5037138"/>
            <a:chExt cx="431055" cy="1104900"/>
          </a:xfrm>
          <a:solidFill>
            <a:srgbClr val="1B323D"/>
          </a:solidFill>
        </p:grpSpPr>
        <p:sp>
          <p:nvSpPr>
            <p:cNvPr id="13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36" name="TextBox 135"/>
            <p:cNvSpPr txBox="1"/>
            <p:nvPr/>
          </p:nvSpPr>
          <p:spPr>
            <a:xfrm>
              <a:off x="1439462"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37" name="组合 136"/>
          <p:cNvGrpSpPr/>
          <p:nvPr/>
        </p:nvGrpSpPr>
        <p:grpSpPr>
          <a:xfrm>
            <a:off x="4371803" y="4022073"/>
            <a:ext cx="323165" cy="773897"/>
            <a:chOff x="1436196" y="5037138"/>
            <a:chExt cx="431055" cy="1104900"/>
          </a:xfrm>
          <a:solidFill>
            <a:srgbClr val="1B323D"/>
          </a:solidFill>
        </p:grpSpPr>
        <p:sp>
          <p:nvSpPr>
            <p:cNvPr id="138"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39" name="TextBox 138"/>
            <p:cNvSpPr txBox="1"/>
            <p:nvPr/>
          </p:nvSpPr>
          <p:spPr>
            <a:xfrm>
              <a:off x="1436196"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40" name="组合 139"/>
          <p:cNvGrpSpPr/>
          <p:nvPr/>
        </p:nvGrpSpPr>
        <p:grpSpPr>
          <a:xfrm>
            <a:off x="5078664" y="4022073"/>
            <a:ext cx="323165" cy="773897"/>
            <a:chOff x="1451744" y="5037138"/>
            <a:chExt cx="431055" cy="1104900"/>
          </a:xfrm>
          <a:solidFill>
            <a:srgbClr val="1B323D"/>
          </a:solidFill>
        </p:grpSpPr>
        <p:sp>
          <p:nvSpPr>
            <p:cNvPr id="141"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42" name="TextBox 141"/>
            <p:cNvSpPr txBox="1"/>
            <p:nvPr/>
          </p:nvSpPr>
          <p:spPr>
            <a:xfrm>
              <a:off x="1451744"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43" name="组合 142"/>
          <p:cNvGrpSpPr/>
          <p:nvPr/>
        </p:nvGrpSpPr>
        <p:grpSpPr>
          <a:xfrm>
            <a:off x="5470226" y="4022073"/>
            <a:ext cx="323165" cy="773897"/>
            <a:chOff x="1440515" y="5037138"/>
            <a:chExt cx="431055" cy="1104900"/>
          </a:xfrm>
          <a:solidFill>
            <a:srgbClr val="1B323D"/>
          </a:solidFill>
        </p:grpSpPr>
        <p:sp>
          <p:nvSpPr>
            <p:cNvPr id="144"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45" name="TextBox 144"/>
            <p:cNvSpPr txBox="1"/>
            <p:nvPr/>
          </p:nvSpPr>
          <p:spPr>
            <a:xfrm>
              <a:off x="1440515"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46" name="组合 145"/>
          <p:cNvGrpSpPr/>
          <p:nvPr/>
        </p:nvGrpSpPr>
        <p:grpSpPr>
          <a:xfrm>
            <a:off x="5880683" y="4022073"/>
            <a:ext cx="323165" cy="773897"/>
            <a:chOff x="1429084" y="5037138"/>
            <a:chExt cx="431055" cy="1104900"/>
          </a:xfrm>
          <a:solidFill>
            <a:srgbClr val="1B323D"/>
          </a:solidFill>
        </p:grpSpPr>
        <p:sp>
          <p:nvSpPr>
            <p:cNvPr id="147"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48" name="TextBox 147"/>
            <p:cNvSpPr txBox="1"/>
            <p:nvPr/>
          </p:nvSpPr>
          <p:spPr>
            <a:xfrm>
              <a:off x="1429084"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49" name="组合 148"/>
          <p:cNvGrpSpPr/>
          <p:nvPr/>
        </p:nvGrpSpPr>
        <p:grpSpPr>
          <a:xfrm>
            <a:off x="6931000" y="4022073"/>
            <a:ext cx="323165" cy="773897"/>
            <a:chOff x="1445452" y="5037138"/>
            <a:chExt cx="431055" cy="1104900"/>
          </a:xfrm>
          <a:solidFill>
            <a:srgbClr val="1B323D"/>
          </a:solidFill>
        </p:grpSpPr>
        <p:sp>
          <p:nvSpPr>
            <p:cNvPr id="150"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51" name="TextBox 150"/>
            <p:cNvSpPr txBox="1"/>
            <p:nvPr/>
          </p:nvSpPr>
          <p:spPr>
            <a:xfrm>
              <a:off x="1445452"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52" name="组合 151"/>
          <p:cNvGrpSpPr/>
          <p:nvPr/>
        </p:nvGrpSpPr>
        <p:grpSpPr>
          <a:xfrm>
            <a:off x="7297793" y="4022073"/>
            <a:ext cx="323165" cy="773897"/>
            <a:chOff x="1439294" y="5037138"/>
            <a:chExt cx="431055" cy="1104900"/>
          </a:xfrm>
          <a:solidFill>
            <a:srgbClr val="1B323D"/>
          </a:solidFill>
        </p:grpSpPr>
        <p:sp>
          <p:nvSpPr>
            <p:cNvPr id="153"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1085D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mn-lt"/>
                <a:ea typeface="+mn-ea"/>
                <a:cs typeface="+mn-ea"/>
                <a:sym typeface="+mn-lt"/>
              </a:endParaRPr>
            </a:p>
          </p:txBody>
        </p:sp>
        <p:sp>
          <p:nvSpPr>
            <p:cNvPr id="154" name="TextBox 153"/>
            <p:cNvSpPr txBox="1"/>
            <p:nvPr/>
          </p:nvSpPr>
          <p:spPr>
            <a:xfrm>
              <a:off x="1439294" y="5135975"/>
              <a:ext cx="431055" cy="790948"/>
            </a:xfrm>
            <a:prstGeom prst="rect">
              <a:avLst/>
            </a:prstGeom>
            <a:noFill/>
          </p:spPr>
          <p:txBody>
            <a:bodyPr vert="eaVert" wrap="none" rtlCol="0">
              <a:spAutoFit/>
            </a:bodyPr>
            <a:lstStyle/>
            <a:p>
              <a:r>
                <a:rPr lang="zh-CN" altLang="en-US" sz="900" dirty="0">
                  <a:solidFill>
                    <a:schemeClr val="bg1"/>
                  </a:solidFill>
                  <a:latin typeface="+mn-lt"/>
                  <a:ea typeface="+mn-ea"/>
                  <a:cs typeface="+mn-ea"/>
                  <a:sym typeface="+mn-lt"/>
                </a:rPr>
                <a:t>部门名称</a:t>
              </a:r>
              <a:endParaRPr lang="zh-CN" altLang="en-US" sz="900" dirty="0">
                <a:solidFill>
                  <a:schemeClr val="bg1"/>
                </a:solidFill>
                <a:latin typeface="+mn-lt"/>
                <a:ea typeface="+mn-ea"/>
                <a:cs typeface="+mn-ea"/>
                <a:sym typeface="+mn-lt"/>
              </a:endParaRPr>
            </a:p>
          </p:txBody>
        </p:sp>
      </p:grpSp>
      <p:grpSp>
        <p:nvGrpSpPr>
          <p:cNvPr id="168" name="组合 167"/>
          <p:cNvGrpSpPr/>
          <p:nvPr/>
        </p:nvGrpSpPr>
        <p:grpSpPr>
          <a:xfrm>
            <a:off x="74878" y="196220"/>
            <a:ext cx="1765509" cy="551352"/>
            <a:chOff x="520640" y="251299"/>
            <a:chExt cx="1766054" cy="551521"/>
          </a:xfrm>
        </p:grpSpPr>
        <p:sp>
          <p:nvSpPr>
            <p:cNvPr id="172" name="矩形 3"/>
            <p:cNvSpPr>
              <a:spLocks noChangeArrowheads="1"/>
            </p:cNvSpPr>
            <p:nvPr/>
          </p:nvSpPr>
          <p:spPr bwMode="auto">
            <a:xfrm>
              <a:off x="872613" y="251299"/>
              <a:ext cx="1062119" cy="3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1" tIns="34281" rIns="68561" bIns="34281">
              <a:spAutoFit/>
            </a:bodyPr>
            <a:lstStyle/>
            <a:p>
              <a:pPr algn="ctr" defTabSz="914400" fontAlgn="auto">
                <a:spcBef>
                  <a:spcPts val="0"/>
                </a:spcBef>
                <a:spcAft>
                  <a:spcPts val="0"/>
                </a:spcAft>
                <a:defRPr/>
              </a:pPr>
              <a:r>
                <a:rPr lang="zh-CN" altLang="en-US" kern="0" dirty="0">
                  <a:solidFill>
                    <a:schemeClr val="tx1">
                      <a:lumMod val="65000"/>
                      <a:lumOff val="35000"/>
                    </a:schemeClr>
                  </a:solidFill>
                  <a:latin typeface="+mn-lt"/>
                  <a:ea typeface="+mn-ea"/>
                  <a:cs typeface="+mn-ea"/>
                  <a:sym typeface="+mn-lt"/>
                </a:rPr>
                <a:t>组织架构</a:t>
              </a:r>
              <a:endParaRPr lang="zh-CN" altLang="en-US" kern="0" dirty="0">
                <a:solidFill>
                  <a:schemeClr val="tx1">
                    <a:lumMod val="65000"/>
                    <a:lumOff val="35000"/>
                  </a:schemeClr>
                </a:solidFill>
                <a:latin typeface="+mn-lt"/>
                <a:ea typeface="+mn-ea"/>
                <a:cs typeface="+mn-ea"/>
                <a:sym typeface="+mn-lt"/>
              </a:endParaRPr>
            </a:p>
          </p:txBody>
        </p:sp>
        <p:grpSp>
          <p:nvGrpSpPr>
            <p:cNvPr id="173" name="组合 172"/>
            <p:cNvGrpSpPr/>
            <p:nvPr/>
          </p:nvGrpSpPr>
          <p:grpSpPr>
            <a:xfrm>
              <a:off x="520640" y="515443"/>
              <a:ext cx="1766054" cy="287377"/>
              <a:chOff x="562081" y="425886"/>
              <a:chExt cx="1766054" cy="287377"/>
            </a:xfrm>
          </p:grpSpPr>
          <p:sp>
            <p:nvSpPr>
              <p:cNvPr id="174" name="文本框 31"/>
              <p:cNvSpPr>
                <a:spLocks noChangeArrowheads="1"/>
              </p:cNvSpPr>
              <p:nvPr/>
            </p:nvSpPr>
            <p:spPr bwMode="auto">
              <a:xfrm>
                <a:off x="562081" y="425886"/>
                <a:ext cx="1766054" cy="2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2" rIns="91368" bIns="45682" numCol="1" anchor="t" anchorCtr="0" compatLnSpc="1">
                <a:spAutoFit/>
              </a:bodyPr>
              <a:lstStyle/>
              <a:p>
                <a:pPr algn="ctr" defTabSz="913765" fontAlgn="auto">
                  <a:spcBef>
                    <a:spcPts val="0"/>
                  </a:spcBef>
                  <a:spcAft>
                    <a:spcPts val="0"/>
                  </a:spcAft>
                  <a:defRPr/>
                </a:pPr>
                <a:r>
                  <a:rPr lang="en-US" altLang="zh-CN" sz="800" kern="0" dirty="0">
                    <a:solidFill>
                      <a:srgbClr val="FFFFFF">
                        <a:lumMod val="50000"/>
                      </a:srgbClr>
                    </a:solidFill>
                    <a:latin typeface="+mn-lt"/>
                    <a:ea typeface="+mn-ea"/>
                    <a:cs typeface="+mn-ea"/>
                    <a:sym typeface="+mn-lt"/>
                  </a:rPr>
                  <a:t>organizational structure</a:t>
                </a:r>
                <a:endParaRPr lang="zh-CN" altLang="en-US" sz="800" kern="0" dirty="0">
                  <a:solidFill>
                    <a:srgbClr val="FFFFFF">
                      <a:lumMod val="50000"/>
                    </a:srgbClr>
                  </a:solidFill>
                  <a:latin typeface="+mn-lt"/>
                  <a:ea typeface="+mn-ea"/>
                  <a:cs typeface="+mn-ea"/>
                  <a:sym typeface="+mn-lt"/>
                </a:endParaRPr>
              </a:p>
            </p:txBody>
          </p:sp>
          <p:grpSp>
            <p:nvGrpSpPr>
              <p:cNvPr id="175" name="组合 174"/>
              <p:cNvGrpSpPr/>
              <p:nvPr/>
            </p:nvGrpSpPr>
            <p:grpSpPr>
              <a:xfrm>
                <a:off x="931046" y="667544"/>
                <a:ext cx="1028125" cy="45719"/>
                <a:chOff x="688893" y="2574256"/>
                <a:chExt cx="7739508" cy="81111"/>
              </a:xfrm>
            </p:grpSpPr>
            <p:sp>
              <p:nvSpPr>
                <p:cNvPr id="17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7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7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7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sp>
              <p:nvSpPr>
                <p:cNvPr id="18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49" tIns="34276" rIns="68549" bIns="34276" rtlCol="0" anchor="ctr"/>
                <a:lstStyle/>
                <a:p>
                  <a:pPr algn="ctr" defTabSz="913765" fontAlgn="auto">
                    <a:spcBef>
                      <a:spcPts val="0"/>
                    </a:spcBef>
                    <a:spcAft>
                      <a:spcPts val="0"/>
                    </a:spcAft>
                    <a:defRPr/>
                  </a:pPr>
                  <a:endParaRPr lang="en-US" sz="900" kern="0">
                    <a:solidFill>
                      <a:sysClr val="window" lastClr="FFFFFF"/>
                    </a:solidFill>
                    <a:latin typeface="+mn-lt"/>
                    <a:ea typeface="+mn-ea"/>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sld>
</file>

<file path=ppt/tags/tag1.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10.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11.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12.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13.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14.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15.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16.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17.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18.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19.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2.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20.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21.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22.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23.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24.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25.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26.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27.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28.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29.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3.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30.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31.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32.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33.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34.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35.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36.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37.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38.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39.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4.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40.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41.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42.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43.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44.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45.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46.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47.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48.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49.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5.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50.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51.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52.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53.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54.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55.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56.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57.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58.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59.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6.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60.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61.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62.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63.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64.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65.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66.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67.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68.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69.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7.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70.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71.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72.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73.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74.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75.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76.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77.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78.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79.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8.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80.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81.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82.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83.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ags/tag84.xml><?xml version="1.0" encoding="utf-8"?>
<p:tagLst xmlns:p="http://schemas.openxmlformats.org/presentationml/2006/main">
  <p:tag name="ISPRING_RESOURCE_PATHS_HASH_2" val="9bf32b21c57e606988ab10ec694d2e32676a8b"/>
  <p:tag name="ISPRING_RESOURCE_PATHS_HASH_PRESENTER" val="1e23aa3dfefa2dda7d344b154acf39862a589a"/>
  <p:tag name="ISPRING_ULTRA_SCORM_COURSE_ID" val="19D12169-10B6-4984-8CE8-8968B0B22BA0"/>
  <p:tag name="ISPRING_SCORM_RATE_SLIDES" val="1"/>
  <p:tag name="ISPRING_SCORM_PASSING_SCORE" val="100.0000000000"/>
  <p:tag name="ISPRINGONLINEFOLDERID" val="0"/>
  <p:tag name="ISPRINGONLINEFOLDERPATH" val="Content List"/>
  <p:tag name="ISPRINGCLOUDFOLDERID" val="0"/>
  <p:tag name="ISPRING_PRESENTATION_TITLE" val="1"/>
  <p:tag name="ISPRINGCLOUDFOLDERPATH" val="Repository"/>
  <p:tag name="ISPRING_PLAYERS_CUSTOMIZATION" val="UEsDBBQAAgAIACCp3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gqd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Cp3k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IKne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IKne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IKne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IKneSH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gqd5I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Agqd5IBdmJyEoNAADVIQAAFwAAAHVuaXZlcnNhbC91bml2ZXJzYWwucG5n7Zr5V1Lr+sCp02lW81TXnEu9ea45lCen40CZE6drpQ1mTrXMvGGCqGgoYtN1SImilpaJnqyT4oCpmboRsENJHkTqOKDiUHEUBcGBEBWRu6nOvWvd9V3fP+AufmBvnuez3/0+z7vf53mf/ULusSP+OhuNNkIgEB1YgE8wBLIGBoF8g1y/FtTsaroxAZ5WJQX7e0MoXSaToLAm9mDgQQikjrBp+dy3oLwhISA0CQLRZWo+q1jIivNgOzjM5+CJy5GS4aN5tvIB1gdZ0dzqudX1Ouf16/VTvyOe3Pz997tzLujn7wxY865680855y0tXv1z7db1O3xubykzVl/5Wfr3/RtU2Okumfsi6UfFp9IHFz2PJ20P/1RMqZRSRFK3iFJKZUvdgywuVI2VrSinkSMZiuGaplGcMWjSWSc/WcVKkOl5M4QfUQ+6/IxkqNHWVGbnnzOGeak+dad4g4orjVX29XirKOysr/sqUG5DB2X84Wd6vRu/BpSa7SsJQwviKPXgrX+LE37gN0i4i8UG8HQgx0oj7SJqjjcCVoPHLVqgBVqgBVqgBVqgBVqgBVqgBVqgBVqgBVqgBVrwvwdQAnP1AkuzZfoe2ArTaLytNFuK6+9o9g53+nyn2W7c8v+Dj+F3/mjgevFbP/1++KF1KTZR9saScAm3LDAfRYlQvYIqViihKUwXvLIPOZIleWFeezNteayJoZIE8Vuc4jk/jE8jlJUVrMzfJMuPLTv8zTOeY2ZeruOvSy+vZIURqGFmmqZimmKEGs0YYuQMdtXEiAswp7rDG+MXDvUkpb2ZMxdPBMwNJXEb9WaOhIAtSvKWOEhcQy8+DFCvKF2m6UppPE/9QS+z32P21dYwrpdyKl7gRmoaSROPA5mLY4VIQxeog9OwB+IUd+C+VECA0mOGmlfeCuXVvDcxQyz6pFnGp3ckNiYoicbIVz+ZslsLafOSxywafdMx0/kD9znbs+oigOH9XMJnj+z6OBGQeHLTCU8pAmNf5uzMmMUjL7l4UGcPp45mKOJ5J8+SxXHXW7HisNHBSPtywX74cIgJGb3CNF+ZufA9ecu+krw50jRW2Nl2UtYbwwnrxqPkQMXMMUE7V9ZKkjolGirq4oAzfYAqzY63gKGzE0Web0UvJBqbqukB6VN1rEEuIe53O2X1w9hAkRu90yGQcMtq+DpgA4y51Q5WVON7gWp8F6IoNP5sqvGzRmFb67kzTeg3EhSqcUT4/lh60Ikd5NLCXY+unfYMkSf9s2a2GP/G8WkVj9nfUFHGbOWxXBiLHOfnm2Npfl3p5o2bBcKI7l5HAk9GtugIqVs3SJ7/yzeQ9/BKz1tULj6u+7Mh8aIWaYHKw4eYZJT9VxMjJ7hl+shbzzxPGP1HebFtKfXmBnRLfohc1s9+7N2es227cfv+mFYzmwO2io3kzOk0BDcNX6zwEgnTSNKHiFfERYA9f3LqaspN2msIpLlIFL59OLbdSVSQ2cdpcG60SwgVWuvD7P9x6VmK4II8ULUciCt37mSNbCyOVAzhA+o3r5XLHPff26fai2h4iIu64Sp2SnyndE0GMgjTFoBC8LdkhQ6kTR6cHVm96GF1ePjH+2hZdZBpSredus6HuMnIuHq4eSDREn3KuN0pcuciHM0d5hnCAL6DRccHQLkW8j4tVJb7k/uXdidVDwQIU5NDVi0/170cxBuLttxseEo+ECy8NtHl+/Ji764fku4XcWHBPMIh+G/YI8TQQKhuyN8E2F3o4eaaczw3WArNzz7NPPuINRjGCb202XZjifCVk7iPCY4rZwQr46R4moji8qzYH96iDN7ZcX1Nv4PZXCmWl5+MY6YX7006jWhNNGos2fOXfOHTkjx9bxvvHlmwftyNav1AUeKrG5gSgOTmdeL+fWFo1s0BOu8NRvo4spDlUeBuR2yd+22PRE7FWX8ZkAQRo+JyuajvtaZn+6VCB1/ipkqdrrpZTMHYI12ma+eFi6MSFAYewftgG+NzZx/l11c7QtKR+WLh1qZbVxyfPiyl6u8XLQFD23eKMNMUByGNAHD0I3UxtlRvji96mtXQ49DIUKumY+kKLkD/2ukdqCIs6q2dShTCANzoXnu4ApyCOhqPW2RHIXCzeVFTNNLcsow72opfwpSU98T3NgPht/jlYQYNiJIMUV2PYxcPzzrNDlJTxioyU+HYGsYSJpLwC6KJUstVyTwOC0MNmL5dRy2IEGsezdxdnjcj40LV6tQVCcNgnH0kdRQCqY4i5ZUpsZcrGrL0N4qSRKFMPpJBU6SIDrcZQb3E9orLi++v673gESCofERGJ4CZN2Sa2NiEd/LwDs7UR+0hByofFWBskd/eNWpf6nfqUfXuF6JHZHdzrNo6QLfP8Z4VI+hTn/0FaLIud0ksM7pnr/PQ4dd3FgF92LiOYqNRKW5pcn5J3wV+Hxk7yc1ckaUUYRzwRU1ZG/8qe54t6usAH0rpvp45vLjrplU0NrbzODvi0XmfspjNRuJUHuBOSItPFp83uLPGtUWqcp0yal+Q1ncPu0Ag4hTDTM7TrLG1S/3UxzipBQwjaeSBviQcY1J0VHWpr018/G5P6jLdfJqOXBj2UHYyT4/LfIiOfYL7uBZdNtkCRnMG0PV5AauLwxU4kxSdaGzqwKTUGHIFLfYyMKvKGrxfi5c7fvSXLB4TCPELg28c2BfbJclMk7XtI9YC7G5LC1u9l24nvty95xj7DKGmoHZ+2XUP0TY7ZmLHuYosDPfeANjPZF+HvUWHbqaSP+p81FPeM//tvioxPNxFL4H6Xy71Zdh79IUyXScn+nPMrz7OurkO7UUc9CtGllNq8aqB1sI3OXvQobK+Y9mP82dZXwfPSIQijFHGPPYQO9mh8JZxfpFeA3lW1nzQKncsYaI5b6Kg/PiqJ5HV0IWXes5Q5QDXmQBdWbAzwy184HgqhhpIfrZXVWD6eBa3Q0D9OnH4lgSP33HOHn46shIryzWboy1xU/qO1146ru95hjyU6fVo0rXnwqLB2Vvvau6GunC9nPLHdgiDyJm8vX2cBYVHVPnqwzqWeznCaMP2JdpUQHAtHkGasiDaYuc6rB+aqyb8+VuCHXoaPFSfuvkX4YNF5VS794zPNpw+4hKVoslGZ4cjM+S98w0f9sH7G6/S861iTHY3LIudsy9NcNOfFKPX//YIQDuKxwfKs+pMZCU7nUy2wuB6RUbwQTdd/CF81nFf4tepc/7R/LYWcDkd3Ps7+WJcifTFFbVohEAK+oO1l2CsNiskSemrIKcZYBVQrwKDxSgl/ufUO+dNbI4z169zSs7m2yLTpw4GMxOR96LR4mgwVx/VkUVT4kf32Vp2tOYf8r19Btpo/5MqXJY/Rmnbj6AWWxB74srCzJU5VnfB1ToufQfH8caUjDadgZR9zHNArMwVMhJet878uonPrHQNU10TjziwJkYIseSo249PpAr+zCFLGfMDsUKv2YtkvCyirsxrK28/m3HguLEKrcqxlstCxxdtjPLF/gdca78EL5nVGG6O7g+MgM6vJs9GGxbAi86A183NFKHcG+08KcZiRdnLf1TwvGm7AXkdIcCRvLW+zy2gQP9JyRAvKjOjChd5Sz15NBPATDzKHsQnSLERO96fGlaO7RhWogqXfjnFsKKi/p1VZ7rcp5+X6vMonzNWY7qM48JHo3Jq7YhYU2DsQYZaOTqKy/Ncd7syko0XAYiSpymCRWkqI52fHK4Tse3PG89u+7z0LF2e/KVwkJsb11eTDU6oInBiJknSXO8FOLYopVRkrvkv/Ap79iRdJUE2daOE4jJIk+jLqJW/1YQOjx1N8OzDnQqvQpiCY9FXuVLEweg1GPoQcwMSPdFBV8LQ04XRydOs4xOaEBePPSZ4AW8XYZSiL9eLwEotjvdynw8RltocSLp+viWI5uGQy4ynvLDfmFAlVSXm136EkgGCZq4040TF2/6zdPshW2f9qMus72C75eVY6tamlRUFg9FyMALqwOLlhomPruIaj4Sb/ukzOvysoqT17wae81vAXLNo43V9ZAMQUwquuZwYxCYTUxhFhDicjWUvs6ArKOrB5vydyiE0L+JhlHqJJ1nrmvoCqpo82vTtKgR6mqZ4AXpVnFbIAiRfTaPDa9VSmeBMj5srMFbSu3+4NS6Ii2oaEqKTrVoqnaRv6z+1faN3SRP9zlnJX0MvU7TQdnzZ+mQTxpBlthryzCsOCu3YxW+JG3k8vi2qwAy06WPe1P3tCs2P/9zAubuly0/wFszuo1Aa6enTGgzAB4v09+KTURU1++6ZACRq37ET7OSbDofBEm7sxOj60l8x9BjKRJDQmszcLEo0DMCtyEqReocqUKvBur6NJLGJZ5p97JcMienLLNcQqxZ7TexzNM9I1d3WAFDa0TJN1R5y9/96GyhVL8e6r/78OlDhlShgOzAu+WvEcINef8SyEKq++B/xkmP/w8//MKBU5vU8w1s5LYuj1HBrjep0lWhXdLMhDL6gYKhpi2CkDj7QdNBXtuSPvq3WechRr8qNexPsvfnqikYP8z3iQ/E+e+1fUEsDBBQAAgAIACCp3kgrC8BtSgAAAGsAAAAbAAAAdW5pdmVyc2FsL3VuaXZlcnNhbC5wbmcueG1ss7GvyM1RKEstKs7Mz7NVMtQzULK34+WyKShKLctMLVeoAIoZ6RlAgJJCJSq3PDOlJAMoZGBujBDMSM1MzyixVbIwMIUL6gPNBABQSwECAAAUAAIACAAgqd5IFQ6tKGQEAAAHEQAAHQAAAAAAAAABAAAAAAAAAAAAdW5pdmVyc2FsL2NvbW1vbl9tZXNzYWdlcy5sbmdQSwECAAAUAAIACAAgqd5ICH4LIykDAACGDAAAJwAAAAAAAAABAAAAAACfBAAAdW5pdmVyc2FsL2ZsYXNoX3B1Ymxpc2hpbmdfc2V0dGluZ3MueG1sUEsBAgAAFAACAAgAIKneSLX8CWS6AgAAVQoAACEAAAAAAAAAAQAAAAAADQgAAHVuaXZlcnNhbC9mbGFzaF9za2luX3NldHRpbmdzLnhtbFBLAQIAABQAAgAIACCp3kgqlg9n/gIAAJcLAAAmAAAAAAAAAAEAAAAAAAYLAAB1bml2ZXJzYWwvaHRtbF9wdWJsaXNoaW5nX3NldHRpbmdzLnhtbFBLAQIAABQAAgAIACCp3khocVKRmgEAAB8GAAAfAAAAAAAAAAEAAAAAAEgOAAB1bml2ZXJzYWwvaHRtbF9za2luX3NldHRpbmdzLmpzUEsBAgAAFAACAAgAIKneSD08L9HBAAAA5QEAABoAAAAAAAAAAQAAAAAAHxAAAHVuaXZlcnNhbC9pMThuX3ByZXNldHMueG1sUEsBAgAAFAACAAgAIKneSHL80YFnAAAAawAAABwAAAAAAAAAAQAAAAAAGBEAAHVuaXZlcnNhbC9sb2NhbF9zZXR0aW5ncy54bWxQSwECAAAUAAIACABElFdHI7RO+/sCAACwCAAAFAAAAAAAAAABAAAAAAC5EQAAdW5pdmVyc2FsL3BsYXllci54bWxQSwECAAAUAAIACAAgqd5IsIcj9GwBAAD3AgAAKQAAAAAAAAABAAAAAADmFAAAdW5pdmVyc2FsL3NraW5fY3VzdG9taXphdGlvbl9zZXR0aW5ncy54bWxQSwECAAAUAAIACAAgqd5IBdmJyEoNAADVIQAAFwAAAAAAAAAAAAAAAACZFgAAdW5pdmVyc2FsL3VuaXZlcnNhbC5wbmdQSwECAAAUAAIACAAgqd5IKwvAbUoAAABrAAAAGwAAAAAAAAABAAAAAAAYJAAAdW5pdmVyc2FsL3VuaXZlcnNhbC5wbmcueG1sUEsFBgAAAAALAAsASQMAAJskAAAAAA=="/>
  <p:tag name="ISPRING_SCORM_ENDPOINT" val="&lt;endpoint&gt;&lt;enable&gt;0&lt;/enable&gt;&lt;lrs&gt;http://&lt;/lrs&gt;&lt;auth&gt;0&lt;/auth&gt;&lt;login&gt;&lt;/login&gt;&lt;password&gt;&lt;/password&gt;&lt;key&gt;&lt;/key&gt;&lt;name&gt;&lt;/name&gt;&lt;email&gt;&lt;/email&gt;&lt;/endpoint&gt;&#10;"/>
</p:tagLst>
</file>

<file path=ppt/tags/tag9.xml><?xml version="1.0" encoding="utf-8"?>
<p:tagLst xmlns:p="http://schemas.openxmlformats.org/presentationml/2006/main">
  <p:tag name="KSO_WM_DIAGRAM_VIRTUALLY_FRAME" val="{&quot;height&quot;:306.56811023622043,&quot;left&quot;:31.688818897637795,&quot;top&quot;:77.31346456692913,&quot;width&quot;:647.036220472441}"/>
</p:tagLst>
</file>

<file path=ppt/theme/theme1.xml><?xml version="1.0" encoding="utf-8"?>
<a:theme xmlns:a="http://schemas.openxmlformats.org/drawingml/2006/main" name="自定义设计">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5881</Words>
  <Application>WPS 演示</Application>
  <PresentationFormat>全屏显示(16:9)</PresentationFormat>
  <Paragraphs>830</Paragraphs>
  <Slides>35</Slides>
  <Notes>61</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35</vt:i4>
      </vt:variant>
    </vt:vector>
  </HeadingPairs>
  <TitlesOfParts>
    <vt:vector size="48" baseType="lpstr">
      <vt:lpstr>Arial</vt:lpstr>
      <vt:lpstr>宋体</vt:lpstr>
      <vt:lpstr>Wingdings</vt:lpstr>
      <vt:lpstr>Calibri</vt:lpstr>
      <vt:lpstr>Arial</vt:lpstr>
      <vt:lpstr>微软雅黑</vt:lpstr>
      <vt:lpstr>Impact</vt:lpstr>
      <vt:lpstr>仿宋_GB2312</vt:lpstr>
      <vt:lpstr>仿宋</vt:lpstr>
      <vt:lpstr>Arial Unicode MS</vt:lpstr>
      <vt:lpstr>方正兰亭黑_GBK</vt:lpstr>
      <vt:lpstr>黑体</vt:lpstr>
      <vt:lpstr>自定义设计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ADMIN</cp:lastModifiedBy>
  <cp:revision>18</cp:revision>
  <dcterms:created xsi:type="dcterms:W3CDTF">2015-04-24T01:01:00Z</dcterms:created>
  <dcterms:modified xsi:type="dcterms:W3CDTF">2025-04-29T11:06:25Z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28F59D0BEF2F4EBDB6E6E0F84E4512DA_12</vt:lpwstr>
  </property>
  <property fmtid="{D5CDD505-2E9C-101B-9397-08002B2CF9AE}" pid="3" name="KSOProductBuildVer">
    <vt:lpwstr>2052-12.1.0.20784</vt:lpwstr>
  </property>
</Properties>
</file>